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B9312-554E-4B7E-9645-BF3F435AC7F2}" type="doc">
      <dgm:prSet loTypeId="urn:microsoft.com/office/officeart/2005/8/layout/h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BDC5E57A-F80F-4EE0-B2ED-576B55DAC01D}">
      <dgm:prSet phldrT="[Text]"/>
      <dgm:spPr/>
      <dgm:t>
        <a:bodyPr/>
        <a:lstStyle/>
        <a:p>
          <a:pPr algn="ctr"/>
          <a:r>
            <a:rPr lang="hr-HR" dirty="0" smtClean="0"/>
            <a:t>Emocionalne</a:t>
          </a:r>
          <a:endParaRPr lang="hr-HR" dirty="0"/>
        </a:p>
      </dgm:t>
    </dgm:pt>
    <dgm:pt modelId="{0450DD6D-42A2-4109-B4F0-6B870CCE5D4C}" type="parTrans" cxnId="{DA8F93B2-814D-429A-872E-67C7E299FF69}">
      <dgm:prSet/>
      <dgm:spPr/>
      <dgm:t>
        <a:bodyPr/>
        <a:lstStyle/>
        <a:p>
          <a:endParaRPr lang="hr-HR"/>
        </a:p>
      </dgm:t>
    </dgm:pt>
    <dgm:pt modelId="{907E5094-931E-4F3D-83FE-5621B5138147}" type="sibTrans" cxnId="{DA8F93B2-814D-429A-872E-67C7E299FF69}">
      <dgm:prSet/>
      <dgm:spPr/>
      <dgm:t>
        <a:bodyPr/>
        <a:lstStyle/>
        <a:p>
          <a:endParaRPr lang="hr-HR"/>
        </a:p>
      </dgm:t>
    </dgm:pt>
    <dgm:pt modelId="{C972B7B9-D09A-430B-B720-A4272578288B}">
      <dgm:prSet phldrT="[Text]"/>
      <dgm:spPr/>
      <dgm:t>
        <a:bodyPr/>
        <a:lstStyle/>
        <a:p>
          <a:r>
            <a:rPr lang="hr-HR" dirty="0" smtClean="0"/>
            <a:t>briga za vlastitu sigurnost i sigurnost drugih</a:t>
          </a:r>
          <a:endParaRPr lang="hr-HR" dirty="0"/>
        </a:p>
      </dgm:t>
    </dgm:pt>
    <dgm:pt modelId="{13ACB5BF-6A0D-4BF5-94B9-374C35D80F7A}" type="parTrans" cxnId="{32A5561E-B052-4B5B-BCB1-AA2265D2B006}">
      <dgm:prSet/>
      <dgm:spPr/>
      <dgm:t>
        <a:bodyPr/>
        <a:lstStyle/>
        <a:p>
          <a:endParaRPr lang="hr-HR"/>
        </a:p>
      </dgm:t>
    </dgm:pt>
    <dgm:pt modelId="{C2AEEE52-52F4-4833-892A-A7D2BD617724}" type="sibTrans" cxnId="{32A5561E-B052-4B5B-BCB1-AA2265D2B006}">
      <dgm:prSet/>
      <dgm:spPr/>
      <dgm:t>
        <a:bodyPr/>
        <a:lstStyle/>
        <a:p>
          <a:endParaRPr lang="hr-HR"/>
        </a:p>
      </dgm:t>
    </dgm:pt>
    <dgm:pt modelId="{1C19F820-858F-417A-99AE-118865BDC353}">
      <dgm:prSet phldrT="[Text]"/>
      <dgm:spPr/>
      <dgm:t>
        <a:bodyPr/>
        <a:lstStyle/>
        <a:p>
          <a:r>
            <a:rPr lang="hr-HR" dirty="0" smtClean="0"/>
            <a:t>strah, tuga, ljutnja, razdražljivost</a:t>
          </a:r>
          <a:endParaRPr lang="hr-HR" dirty="0"/>
        </a:p>
      </dgm:t>
    </dgm:pt>
    <dgm:pt modelId="{8B2BC3ED-9700-4506-9F27-DD7CE9459124}" type="parTrans" cxnId="{48E190A6-AC08-4184-A33B-0DC661DD96C3}">
      <dgm:prSet/>
      <dgm:spPr/>
      <dgm:t>
        <a:bodyPr/>
        <a:lstStyle/>
        <a:p>
          <a:endParaRPr lang="hr-HR"/>
        </a:p>
      </dgm:t>
    </dgm:pt>
    <dgm:pt modelId="{735F6621-4D17-4557-8CE1-949CB13A9F8C}" type="sibTrans" cxnId="{48E190A6-AC08-4184-A33B-0DC661DD96C3}">
      <dgm:prSet/>
      <dgm:spPr/>
      <dgm:t>
        <a:bodyPr/>
        <a:lstStyle/>
        <a:p>
          <a:endParaRPr lang="hr-HR"/>
        </a:p>
      </dgm:t>
    </dgm:pt>
    <dgm:pt modelId="{D73C4D83-C5A9-46FF-ADD2-CC5B8422075E}">
      <dgm:prSet phldrT="[Text]"/>
      <dgm:spPr/>
      <dgm:t>
        <a:bodyPr/>
        <a:lstStyle/>
        <a:p>
          <a:r>
            <a:rPr lang="hr-HR" dirty="0" smtClean="0"/>
            <a:t>Misaone</a:t>
          </a:r>
          <a:endParaRPr lang="hr-HR" dirty="0"/>
        </a:p>
      </dgm:t>
    </dgm:pt>
    <dgm:pt modelId="{36C50F21-15E9-4171-B91E-7A5017E2A492}" type="parTrans" cxnId="{509C0F7A-FD66-45D2-9DD1-8C2E1D7EDE36}">
      <dgm:prSet/>
      <dgm:spPr/>
      <dgm:t>
        <a:bodyPr/>
        <a:lstStyle/>
        <a:p>
          <a:endParaRPr lang="hr-HR"/>
        </a:p>
      </dgm:t>
    </dgm:pt>
    <dgm:pt modelId="{92281520-0CC0-4984-9BF8-3647D10F6B39}" type="sibTrans" cxnId="{509C0F7A-FD66-45D2-9DD1-8C2E1D7EDE36}">
      <dgm:prSet/>
      <dgm:spPr/>
      <dgm:t>
        <a:bodyPr/>
        <a:lstStyle/>
        <a:p>
          <a:endParaRPr lang="hr-HR"/>
        </a:p>
      </dgm:t>
    </dgm:pt>
    <dgm:pt modelId="{2C0E4029-BB7A-4DEC-B84E-BE28A313AC93}">
      <dgm:prSet phldrT="[Text]"/>
      <dgm:spPr/>
      <dgm:t>
        <a:bodyPr/>
        <a:lstStyle/>
        <a:p>
          <a:r>
            <a:rPr lang="hr-HR" dirty="0" smtClean="0"/>
            <a:t>rastresenost, nedostatak koncentracije</a:t>
          </a:r>
          <a:endParaRPr lang="hr-HR" dirty="0"/>
        </a:p>
      </dgm:t>
    </dgm:pt>
    <dgm:pt modelId="{DE820893-42B1-4D11-8B8D-412BB46593CC}" type="parTrans" cxnId="{239758DA-E89F-4634-B359-977870851E7F}">
      <dgm:prSet/>
      <dgm:spPr/>
      <dgm:t>
        <a:bodyPr/>
        <a:lstStyle/>
        <a:p>
          <a:endParaRPr lang="hr-HR"/>
        </a:p>
      </dgm:t>
    </dgm:pt>
    <dgm:pt modelId="{3F111C04-C7B2-494E-8AF1-444F357DB0E6}" type="sibTrans" cxnId="{239758DA-E89F-4634-B359-977870851E7F}">
      <dgm:prSet/>
      <dgm:spPr/>
      <dgm:t>
        <a:bodyPr/>
        <a:lstStyle/>
        <a:p>
          <a:endParaRPr lang="hr-HR"/>
        </a:p>
      </dgm:t>
    </dgm:pt>
    <dgm:pt modelId="{7843985E-EE22-42D8-9F84-58EE446E5961}">
      <dgm:prSet phldrT="[Text]"/>
      <dgm:spPr/>
      <dgm:t>
        <a:bodyPr/>
        <a:lstStyle/>
        <a:p>
          <a:r>
            <a:rPr lang="hr-HR" dirty="0" smtClean="0"/>
            <a:t>privremeni gubitak znanja koje je dijete već usvojilo</a:t>
          </a:r>
          <a:endParaRPr lang="hr-HR" dirty="0"/>
        </a:p>
      </dgm:t>
    </dgm:pt>
    <dgm:pt modelId="{F50A3D27-0A3E-4847-B4C2-3ADF0088CCAB}" type="parTrans" cxnId="{FA367729-43DE-488F-99F0-FEEC14EBC3BA}">
      <dgm:prSet/>
      <dgm:spPr/>
      <dgm:t>
        <a:bodyPr/>
        <a:lstStyle/>
        <a:p>
          <a:endParaRPr lang="hr-HR"/>
        </a:p>
      </dgm:t>
    </dgm:pt>
    <dgm:pt modelId="{3A3044AC-A636-40AD-9F3C-05B5195EC1A1}" type="sibTrans" cxnId="{FA367729-43DE-488F-99F0-FEEC14EBC3BA}">
      <dgm:prSet/>
      <dgm:spPr/>
      <dgm:t>
        <a:bodyPr/>
        <a:lstStyle/>
        <a:p>
          <a:endParaRPr lang="hr-HR"/>
        </a:p>
      </dgm:t>
    </dgm:pt>
    <dgm:pt modelId="{D7A6402D-DC1B-47D7-BBEF-22BDFFD542D3}">
      <dgm:prSet phldrT="[Text]"/>
      <dgm:spPr/>
      <dgm:t>
        <a:bodyPr/>
        <a:lstStyle/>
        <a:p>
          <a:r>
            <a:rPr lang="hr-HR" dirty="0" smtClean="0"/>
            <a:t>Tjelesne</a:t>
          </a:r>
          <a:endParaRPr lang="hr-HR" dirty="0"/>
        </a:p>
      </dgm:t>
    </dgm:pt>
    <dgm:pt modelId="{B0A1D4BF-C0CF-4532-A70F-BF1400E89136}" type="parTrans" cxnId="{1AF919D4-82A8-4C83-8B5A-4CE93B8C974D}">
      <dgm:prSet/>
      <dgm:spPr/>
      <dgm:t>
        <a:bodyPr/>
        <a:lstStyle/>
        <a:p>
          <a:endParaRPr lang="hr-HR"/>
        </a:p>
      </dgm:t>
    </dgm:pt>
    <dgm:pt modelId="{445CD2F3-098A-4553-BAA4-3F318F897360}" type="sibTrans" cxnId="{1AF919D4-82A8-4C83-8B5A-4CE93B8C974D}">
      <dgm:prSet/>
      <dgm:spPr/>
      <dgm:t>
        <a:bodyPr/>
        <a:lstStyle/>
        <a:p>
          <a:endParaRPr lang="hr-HR"/>
        </a:p>
      </dgm:t>
    </dgm:pt>
    <dgm:pt modelId="{291F3F13-FDBE-4037-89EE-CB8BBCA7FFBB}">
      <dgm:prSet phldrT="[Text]"/>
      <dgm:spPr/>
      <dgm:t>
        <a:bodyPr/>
        <a:lstStyle/>
        <a:p>
          <a:r>
            <a:rPr lang="hr-HR" dirty="0" smtClean="0"/>
            <a:t>povećana sklonost nezgodama</a:t>
          </a:r>
          <a:endParaRPr lang="hr-HR" dirty="0"/>
        </a:p>
      </dgm:t>
    </dgm:pt>
    <dgm:pt modelId="{6F753C90-2E6A-4EBF-8668-EE07A392EF39}" type="parTrans" cxnId="{C59D8EF4-C8A3-4FE1-A7AD-D93E23ECEA0E}">
      <dgm:prSet/>
      <dgm:spPr/>
      <dgm:t>
        <a:bodyPr/>
        <a:lstStyle/>
        <a:p>
          <a:endParaRPr lang="hr-HR"/>
        </a:p>
      </dgm:t>
    </dgm:pt>
    <dgm:pt modelId="{60B205A5-CE68-4B38-8486-D67AED0145DC}" type="sibTrans" cxnId="{C59D8EF4-C8A3-4FE1-A7AD-D93E23ECEA0E}">
      <dgm:prSet/>
      <dgm:spPr/>
      <dgm:t>
        <a:bodyPr/>
        <a:lstStyle/>
        <a:p>
          <a:endParaRPr lang="hr-HR"/>
        </a:p>
      </dgm:t>
    </dgm:pt>
    <dgm:pt modelId="{B76F5403-6AA4-4AA1-88A5-5245C005765D}">
      <dgm:prSet phldrT="[Text]"/>
      <dgm:spPr/>
      <dgm:t>
        <a:bodyPr/>
        <a:lstStyle/>
        <a:p>
          <a:r>
            <a:rPr lang="hr-HR" dirty="0" smtClean="0"/>
            <a:t>mučnine i glavobolje</a:t>
          </a:r>
          <a:endParaRPr lang="hr-HR" dirty="0"/>
        </a:p>
      </dgm:t>
    </dgm:pt>
    <dgm:pt modelId="{9EE77ECE-FD4D-41A9-B877-7161BD1185D4}" type="parTrans" cxnId="{B01ABA77-BBDF-40F9-B35C-AFC0934C2425}">
      <dgm:prSet/>
      <dgm:spPr/>
      <dgm:t>
        <a:bodyPr/>
        <a:lstStyle/>
        <a:p>
          <a:endParaRPr lang="hr-HR"/>
        </a:p>
      </dgm:t>
    </dgm:pt>
    <dgm:pt modelId="{CC1F8693-F885-4E94-8D31-BA3933979569}" type="sibTrans" cxnId="{B01ABA77-BBDF-40F9-B35C-AFC0934C2425}">
      <dgm:prSet/>
      <dgm:spPr/>
      <dgm:t>
        <a:bodyPr/>
        <a:lstStyle/>
        <a:p>
          <a:endParaRPr lang="hr-HR"/>
        </a:p>
      </dgm:t>
    </dgm:pt>
    <dgm:pt modelId="{88DE3E3E-9340-4A40-8B1A-6BCC795A89E0}">
      <dgm:prSet phldrT="[Text]"/>
      <dgm:spPr/>
      <dgm:t>
        <a:bodyPr/>
        <a:lstStyle/>
        <a:p>
          <a:r>
            <a:rPr lang="hr-HR" dirty="0" smtClean="0"/>
            <a:t>tzv. „zaleđenost” – čini se da dijete ništa ne osjeća niti pokazuje</a:t>
          </a:r>
          <a:endParaRPr lang="hr-HR" dirty="0"/>
        </a:p>
      </dgm:t>
    </dgm:pt>
    <dgm:pt modelId="{97C0D862-F2D1-4E23-BCAE-172922DA1BED}" type="parTrans" cxnId="{DDDC7E04-AB11-418F-96DD-63E5D97E1B80}">
      <dgm:prSet/>
      <dgm:spPr/>
      <dgm:t>
        <a:bodyPr/>
        <a:lstStyle/>
        <a:p>
          <a:endParaRPr lang="hr-HR"/>
        </a:p>
      </dgm:t>
    </dgm:pt>
    <dgm:pt modelId="{A142B7D4-4844-415F-9C79-A7FF8A482299}" type="sibTrans" cxnId="{DDDC7E04-AB11-418F-96DD-63E5D97E1B80}">
      <dgm:prSet/>
      <dgm:spPr/>
      <dgm:t>
        <a:bodyPr/>
        <a:lstStyle/>
        <a:p>
          <a:endParaRPr lang="hr-HR"/>
        </a:p>
      </dgm:t>
    </dgm:pt>
    <dgm:pt modelId="{48B67DC3-26DA-4520-A151-C07BA601F185}">
      <dgm:prSet phldrT="[Text]"/>
      <dgm:spPr/>
      <dgm:t>
        <a:bodyPr/>
        <a:lstStyle/>
        <a:p>
          <a:r>
            <a:rPr lang="hr-HR" dirty="0" smtClean="0"/>
            <a:t>stid (zbog bespomoćnosti, jakih emocija ili potrebe za pomoći)</a:t>
          </a:r>
          <a:endParaRPr lang="hr-HR" dirty="0"/>
        </a:p>
      </dgm:t>
    </dgm:pt>
    <dgm:pt modelId="{46EFB54B-D907-4F84-84AD-33805B009DA0}" type="parTrans" cxnId="{DDA8FBED-4B51-4E94-9B33-60E88EC650F5}">
      <dgm:prSet/>
      <dgm:spPr/>
      <dgm:t>
        <a:bodyPr/>
        <a:lstStyle/>
        <a:p>
          <a:endParaRPr lang="hr-HR"/>
        </a:p>
      </dgm:t>
    </dgm:pt>
    <dgm:pt modelId="{599CE883-2D4D-449B-9CD7-A06D7293920B}" type="sibTrans" cxnId="{DDA8FBED-4B51-4E94-9B33-60E88EC650F5}">
      <dgm:prSet/>
      <dgm:spPr/>
      <dgm:t>
        <a:bodyPr/>
        <a:lstStyle/>
        <a:p>
          <a:endParaRPr lang="hr-HR"/>
        </a:p>
      </dgm:t>
    </dgm:pt>
    <dgm:pt modelId="{B71E3313-10BE-4A4C-A22D-61D147902345}">
      <dgm:prSet phldrT="[Text]"/>
      <dgm:spPr/>
      <dgm:t>
        <a:bodyPr/>
        <a:lstStyle/>
        <a:p>
          <a:r>
            <a:rPr lang="hr-HR" dirty="0" smtClean="0"/>
            <a:t>pojačan strah od škole, tjeskoba i zbunjenost </a:t>
          </a:r>
          <a:endParaRPr lang="hr-HR" dirty="0"/>
        </a:p>
      </dgm:t>
    </dgm:pt>
    <dgm:pt modelId="{36B678EB-5CC5-4933-93D0-022374FFDF2B}" type="parTrans" cxnId="{657BE5CC-AB88-49F8-BE4D-E3FA2F7FE270}">
      <dgm:prSet/>
      <dgm:spPr/>
      <dgm:t>
        <a:bodyPr/>
        <a:lstStyle/>
        <a:p>
          <a:endParaRPr lang="hr-HR"/>
        </a:p>
      </dgm:t>
    </dgm:pt>
    <dgm:pt modelId="{FE60E6E9-8E07-4A20-AF75-51BA511011AA}" type="sibTrans" cxnId="{657BE5CC-AB88-49F8-BE4D-E3FA2F7FE270}">
      <dgm:prSet/>
      <dgm:spPr/>
      <dgm:t>
        <a:bodyPr/>
        <a:lstStyle/>
        <a:p>
          <a:endParaRPr lang="hr-HR"/>
        </a:p>
      </dgm:t>
    </dgm:pt>
    <dgm:pt modelId="{67EEB06A-F219-4440-98FC-24CEC6BD126A}">
      <dgm:prSet phldrT="[Text]"/>
      <dgm:spPr/>
      <dgm:t>
        <a:bodyPr/>
        <a:lstStyle/>
        <a:p>
          <a:r>
            <a:rPr lang="hr-HR" dirty="0" smtClean="0"/>
            <a:t>gubitak interesa za školske aktivnosti</a:t>
          </a:r>
          <a:endParaRPr lang="hr-HR" dirty="0"/>
        </a:p>
      </dgm:t>
    </dgm:pt>
    <dgm:pt modelId="{CBE28BFB-EAD4-4068-B39A-7FC66805E244}" type="parTrans" cxnId="{DB952961-3E1B-4EC7-B26B-9D80D969F14B}">
      <dgm:prSet/>
      <dgm:spPr/>
      <dgm:t>
        <a:bodyPr/>
        <a:lstStyle/>
        <a:p>
          <a:endParaRPr lang="hr-HR"/>
        </a:p>
      </dgm:t>
    </dgm:pt>
    <dgm:pt modelId="{B4A58BB0-2DBD-4DBA-89B3-605FDAFCE8EC}" type="sibTrans" cxnId="{DB952961-3E1B-4EC7-B26B-9D80D969F14B}">
      <dgm:prSet/>
      <dgm:spPr/>
      <dgm:t>
        <a:bodyPr/>
        <a:lstStyle/>
        <a:p>
          <a:endParaRPr lang="hr-HR"/>
        </a:p>
      </dgm:t>
    </dgm:pt>
    <dgm:pt modelId="{6AAAE41B-928C-482E-97A0-495EAC830E60}">
      <dgm:prSet phldrT="[Text]"/>
      <dgm:spPr/>
      <dgm:t>
        <a:bodyPr/>
        <a:lstStyle/>
        <a:p>
          <a:r>
            <a:rPr lang="hr-HR" dirty="0" smtClean="0"/>
            <a:t>zaboravljivost</a:t>
          </a:r>
          <a:endParaRPr lang="hr-HR" dirty="0"/>
        </a:p>
      </dgm:t>
    </dgm:pt>
    <dgm:pt modelId="{76EA47E8-1360-4C72-9C50-0957DD22FA87}" type="parTrans" cxnId="{2BF138CD-E16A-4D27-A5FC-4BD7DFB77117}">
      <dgm:prSet/>
      <dgm:spPr/>
      <dgm:t>
        <a:bodyPr/>
        <a:lstStyle/>
        <a:p>
          <a:endParaRPr lang="hr-HR"/>
        </a:p>
      </dgm:t>
    </dgm:pt>
    <dgm:pt modelId="{178D3488-34E7-4F7D-B26F-B190FB60F5E9}" type="sibTrans" cxnId="{2BF138CD-E16A-4D27-A5FC-4BD7DFB77117}">
      <dgm:prSet/>
      <dgm:spPr/>
      <dgm:t>
        <a:bodyPr/>
        <a:lstStyle/>
        <a:p>
          <a:endParaRPr lang="hr-HR"/>
        </a:p>
      </dgm:t>
    </dgm:pt>
    <dgm:pt modelId="{672FCE08-E93C-4021-B21B-BBA3482C90C7}">
      <dgm:prSet phldrT="[Text]"/>
      <dgm:spPr/>
      <dgm:t>
        <a:bodyPr/>
        <a:lstStyle/>
        <a:p>
          <a:r>
            <a:rPr lang="hr-HR" dirty="0" smtClean="0"/>
            <a:t>probavne smetnje – gubitak apetita ili pretjerano uzimanje hrane</a:t>
          </a:r>
          <a:endParaRPr lang="hr-HR" dirty="0"/>
        </a:p>
      </dgm:t>
    </dgm:pt>
    <dgm:pt modelId="{68F188F0-4BAD-4954-9DBE-BB0BD3F1727B}" type="parTrans" cxnId="{4C36115C-2611-4BE1-B676-B1DB27DAF489}">
      <dgm:prSet/>
      <dgm:spPr/>
      <dgm:t>
        <a:bodyPr/>
        <a:lstStyle/>
        <a:p>
          <a:endParaRPr lang="hr-HR"/>
        </a:p>
      </dgm:t>
    </dgm:pt>
    <dgm:pt modelId="{217E452F-94B3-4383-97CE-644C63F1A2FA}" type="sibTrans" cxnId="{4C36115C-2611-4BE1-B676-B1DB27DAF489}">
      <dgm:prSet/>
      <dgm:spPr/>
      <dgm:t>
        <a:bodyPr/>
        <a:lstStyle/>
        <a:p>
          <a:endParaRPr lang="hr-HR"/>
        </a:p>
      </dgm:t>
    </dgm:pt>
    <dgm:pt modelId="{00499C9C-F6A4-4BD0-AAC6-B6BF764A02C5}">
      <dgm:prSet phldrT="[Text]"/>
      <dgm:spPr/>
      <dgm:t>
        <a:bodyPr/>
        <a:lstStyle/>
        <a:p>
          <a:r>
            <a:rPr lang="hr-HR" dirty="0" smtClean="0"/>
            <a:t>neodređene pritužbe i bolovi</a:t>
          </a:r>
          <a:endParaRPr lang="hr-HR" dirty="0"/>
        </a:p>
      </dgm:t>
    </dgm:pt>
    <dgm:pt modelId="{AC41C9B7-B458-4F2D-9180-FD1ABA96F3BA}" type="parTrans" cxnId="{710FE2CA-9D7C-4965-94FC-37C2EA40B2FD}">
      <dgm:prSet/>
      <dgm:spPr/>
      <dgm:t>
        <a:bodyPr/>
        <a:lstStyle/>
        <a:p>
          <a:endParaRPr lang="hr-HR"/>
        </a:p>
      </dgm:t>
    </dgm:pt>
    <dgm:pt modelId="{7E101F24-D8F3-4D3B-828F-D687A19AF7AA}" type="sibTrans" cxnId="{710FE2CA-9D7C-4965-94FC-37C2EA40B2FD}">
      <dgm:prSet/>
      <dgm:spPr/>
      <dgm:t>
        <a:bodyPr/>
        <a:lstStyle/>
        <a:p>
          <a:endParaRPr lang="hr-HR"/>
        </a:p>
      </dgm:t>
    </dgm:pt>
    <dgm:pt modelId="{2B8615A9-8BAE-4BDF-BA98-752A4174E15F}">
      <dgm:prSet phldrT="[Text]"/>
      <dgm:spPr/>
      <dgm:t>
        <a:bodyPr/>
        <a:lstStyle/>
        <a:p>
          <a:r>
            <a:rPr lang="hr-HR" dirty="0" smtClean="0"/>
            <a:t>stalni umor</a:t>
          </a:r>
          <a:endParaRPr lang="hr-HR" dirty="0"/>
        </a:p>
      </dgm:t>
    </dgm:pt>
    <dgm:pt modelId="{EE5E94C8-A563-4251-A0E6-F4F010B0D2AC}" type="parTrans" cxnId="{43E0FD92-4019-4CB1-8A02-7F91B4EDC3DF}">
      <dgm:prSet/>
      <dgm:spPr/>
      <dgm:t>
        <a:bodyPr/>
        <a:lstStyle/>
        <a:p>
          <a:endParaRPr lang="hr-HR"/>
        </a:p>
      </dgm:t>
    </dgm:pt>
    <dgm:pt modelId="{A9EC981A-F94E-49F6-945A-3C0F3680C331}" type="sibTrans" cxnId="{43E0FD92-4019-4CB1-8A02-7F91B4EDC3DF}">
      <dgm:prSet/>
      <dgm:spPr/>
      <dgm:t>
        <a:bodyPr/>
        <a:lstStyle/>
        <a:p>
          <a:endParaRPr lang="hr-HR"/>
        </a:p>
      </dgm:t>
    </dgm:pt>
    <dgm:pt modelId="{60DB943B-DF1A-4727-825D-CB028EB3CACB}">
      <dgm:prSet phldrT="[Text]"/>
      <dgm:spPr/>
      <dgm:t>
        <a:bodyPr/>
        <a:lstStyle/>
        <a:p>
          <a:r>
            <a:rPr lang="hr-HR" dirty="0" smtClean="0"/>
            <a:t>Ponašajne</a:t>
          </a:r>
          <a:endParaRPr lang="hr-HR" dirty="0"/>
        </a:p>
      </dgm:t>
    </dgm:pt>
    <dgm:pt modelId="{C02328CD-FC37-4624-B0B2-8B1B79C7F11E}" type="parTrans" cxnId="{4AC93728-021C-4415-A45D-AD7068ABA839}">
      <dgm:prSet/>
      <dgm:spPr/>
      <dgm:t>
        <a:bodyPr/>
        <a:lstStyle/>
        <a:p>
          <a:endParaRPr lang="hr-HR"/>
        </a:p>
      </dgm:t>
    </dgm:pt>
    <dgm:pt modelId="{B6107EF2-65D6-473C-BD4E-E19ADD6B6EB7}" type="sibTrans" cxnId="{4AC93728-021C-4415-A45D-AD7068ABA839}">
      <dgm:prSet/>
      <dgm:spPr/>
      <dgm:t>
        <a:bodyPr/>
        <a:lstStyle/>
        <a:p>
          <a:endParaRPr lang="hr-HR"/>
        </a:p>
      </dgm:t>
    </dgm:pt>
    <dgm:pt modelId="{33FCC964-1C81-4503-B6AC-21EE3145C513}">
      <dgm:prSet phldrT="[Text]"/>
      <dgm:spPr/>
      <dgm:t>
        <a:bodyPr/>
        <a:lstStyle/>
        <a:p>
          <a:r>
            <a:rPr lang="hr-HR" dirty="0" smtClean="0"/>
            <a:t>teškoće u kontroliranju ljutnje</a:t>
          </a:r>
          <a:endParaRPr lang="hr-HR" dirty="0"/>
        </a:p>
      </dgm:t>
    </dgm:pt>
    <dgm:pt modelId="{F5918128-A60C-45A4-B7F6-0353371B5916}" type="parTrans" cxnId="{E2AEED81-FC47-43FA-86AE-3201AE14B075}">
      <dgm:prSet/>
      <dgm:spPr/>
      <dgm:t>
        <a:bodyPr/>
        <a:lstStyle/>
        <a:p>
          <a:endParaRPr lang="hr-HR"/>
        </a:p>
      </dgm:t>
    </dgm:pt>
    <dgm:pt modelId="{9B57BDDF-E533-4946-AFF6-3827B328B16D}" type="sibTrans" cxnId="{E2AEED81-FC47-43FA-86AE-3201AE14B075}">
      <dgm:prSet/>
      <dgm:spPr/>
      <dgm:t>
        <a:bodyPr/>
        <a:lstStyle/>
        <a:p>
          <a:endParaRPr lang="hr-HR"/>
        </a:p>
      </dgm:t>
    </dgm:pt>
    <dgm:pt modelId="{ED63D09F-EA8D-4ABF-8387-BEF592176136}">
      <dgm:prSet phldrT="[Text]"/>
      <dgm:spPr/>
      <dgm:t>
        <a:bodyPr/>
        <a:lstStyle/>
        <a:p>
          <a:r>
            <a:rPr lang="hr-HR" dirty="0" smtClean="0"/>
            <a:t>sklonost povlačenju i osamljivanju</a:t>
          </a:r>
          <a:endParaRPr lang="hr-HR" dirty="0"/>
        </a:p>
      </dgm:t>
    </dgm:pt>
    <dgm:pt modelId="{489037E6-6697-4818-967C-FF5CF04A34AA}" type="parTrans" cxnId="{BCA95A71-D99A-4B4A-9137-88FCF4B6ADAE}">
      <dgm:prSet/>
      <dgm:spPr/>
      <dgm:t>
        <a:bodyPr/>
        <a:lstStyle/>
        <a:p>
          <a:endParaRPr lang="hr-HR"/>
        </a:p>
      </dgm:t>
    </dgm:pt>
    <dgm:pt modelId="{36FE9B38-6C7B-4022-8680-0BC92CB44D23}" type="sibTrans" cxnId="{BCA95A71-D99A-4B4A-9137-88FCF4B6ADAE}">
      <dgm:prSet/>
      <dgm:spPr/>
      <dgm:t>
        <a:bodyPr/>
        <a:lstStyle/>
        <a:p>
          <a:endParaRPr lang="hr-HR"/>
        </a:p>
      </dgm:t>
    </dgm:pt>
    <dgm:pt modelId="{B16D044C-257D-40CA-AD98-A2AB631D356E}">
      <dgm:prSet phldrT="[Text]"/>
      <dgm:spPr/>
      <dgm:t>
        <a:bodyPr/>
        <a:lstStyle/>
        <a:p>
          <a:r>
            <a:rPr lang="hr-HR" dirty="0" smtClean="0"/>
            <a:t>pretjerana međusobna ovisnost među učenicima</a:t>
          </a:r>
          <a:endParaRPr lang="hr-HR" dirty="0"/>
        </a:p>
      </dgm:t>
    </dgm:pt>
    <dgm:pt modelId="{A141CFBA-45FC-4E06-9807-9A2D62FECA75}" type="parTrans" cxnId="{7DE1CED9-5ED5-4F5C-A28F-D0476CC5575C}">
      <dgm:prSet/>
      <dgm:spPr/>
      <dgm:t>
        <a:bodyPr/>
        <a:lstStyle/>
        <a:p>
          <a:endParaRPr lang="hr-HR"/>
        </a:p>
      </dgm:t>
    </dgm:pt>
    <dgm:pt modelId="{7B0504A7-1701-4C97-B011-889156A7E1CC}" type="sibTrans" cxnId="{7DE1CED9-5ED5-4F5C-A28F-D0476CC5575C}">
      <dgm:prSet/>
      <dgm:spPr/>
      <dgm:t>
        <a:bodyPr/>
        <a:lstStyle/>
        <a:p>
          <a:endParaRPr lang="hr-HR"/>
        </a:p>
      </dgm:t>
    </dgm:pt>
    <dgm:pt modelId="{1117564F-82E3-413A-B508-A300EF30DF9E}">
      <dgm:prSet phldrT="[Text]"/>
      <dgm:spPr/>
      <dgm:t>
        <a:bodyPr/>
        <a:lstStyle/>
        <a:p>
          <a:r>
            <a:rPr lang="hr-HR" dirty="0" smtClean="0"/>
            <a:t>plačljivost</a:t>
          </a:r>
          <a:endParaRPr lang="hr-HR" dirty="0"/>
        </a:p>
      </dgm:t>
    </dgm:pt>
    <dgm:pt modelId="{75BC1F40-201C-4DA9-8DE6-95F4EBFA7CD4}" type="parTrans" cxnId="{487A5BBA-DABB-4909-9D81-07D86C2CB783}">
      <dgm:prSet/>
      <dgm:spPr/>
      <dgm:t>
        <a:bodyPr/>
        <a:lstStyle/>
        <a:p>
          <a:endParaRPr lang="hr-HR"/>
        </a:p>
      </dgm:t>
    </dgm:pt>
    <dgm:pt modelId="{1E4E2460-2A1E-43F7-BE51-DFADCB563961}" type="sibTrans" cxnId="{487A5BBA-DABB-4909-9D81-07D86C2CB783}">
      <dgm:prSet/>
      <dgm:spPr/>
      <dgm:t>
        <a:bodyPr/>
        <a:lstStyle/>
        <a:p>
          <a:endParaRPr lang="hr-HR"/>
        </a:p>
      </dgm:t>
    </dgm:pt>
    <dgm:pt modelId="{C266493D-4E83-4C11-AD05-3BA88F0AE190}">
      <dgm:prSet phldrT="[Text]"/>
      <dgm:spPr/>
      <dgm:t>
        <a:bodyPr/>
        <a:lstStyle/>
        <a:p>
          <a:r>
            <a:rPr lang="hr-HR" dirty="0" smtClean="0"/>
            <a:t>regresivno ponašanje (ponašanje koje nije u skladu s dobi djeteta)</a:t>
          </a:r>
          <a:endParaRPr lang="hr-HR" dirty="0"/>
        </a:p>
      </dgm:t>
    </dgm:pt>
    <dgm:pt modelId="{A2F28E42-F69D-4D80-B61E-FF7A3B4093DC}" type="parTrans" cxnId="{E41EF3EB-FE59-4A0C-8673-11CF88EFB30A}">
      <dgm:prSet/>
      <dgm:spPr/>
      <dgm:t>
        <a:bodyPr/>
        <a:lstStyle/>
        <a:p>
          <a:endParaRPr lang="hr-HR"/>
        </a:p>
      </dgm:t>
    </dgm:pt>
    <dgm:pt modelId="{AA6B1D3D-1364-4DA6-92DC-099AFD8B7F01}" type="sibTrans" cxnId="{E41EF3EB-FE59-4A0C-8673-11CF88EFB30A}">
      <dgm:prSet/>
      <dgm:spPr/>
      <dgm:t>
        <a:bodyPr/>
        <a:lstStyle/>
        <a:p>
          <a:endParaRPr lang="hr-HR"/>
        </a:p>
      </dgm:t>
    </dgm:pt>
    <dgm:pt modelId="{78116340-0A63-4E3A-9303-1A3558820909}">
      <dgm:prSet phldrT="[Text]"/>
      <dgm:spPr/>
      <dgm:t>
        <a:bodyPr/>
        <a:lstStyle/>
        <a:p>
          <a:r>
            <a:rPr lang="hr-HR" dirty="0" smtClean="0"/>
            <a:t>smanjeno sudjelovanje u aktivnostima</a:t>
          </a:r>
          <a:endParaRPr lang="hr-HR" dirty="0"/>
        </a:p>
      </dgm:t>
    </dgm:pt>
    <dgm:pt modelId="{A46A0EFF-59BB-4C02-8C00-F1C2DC20CF02}" type="parTrans" cxnId="{69124400-E67B-46BC-B868-95755565CB41}">
      <dgm:prSet/>
      <dgm:spPr/>
      <dgm:t>
        <a:bodyPr/>
        <a:lstStyle/>
        <a:p>
          <a:endParaRPr lang="hr-HR"/>
        </a:p>
      </dgm:t>
    </dgm:pt>
    <dgm:pt modelId="{77C23B9F-EE1E-46DE-BF9B-7D679DABF75B}" type="sibTrans" cxnId="{69124400-E67B-46BC-B868-95755565CB41}">
      <dgm:prSet/>
      <dgm:spPr/>
      <dgm:t>
        <a:bodyPr/>
        <a:lstStyle/>
        <a:p>
          <a:endParaRPr lang="hr-HR"/>
        </a:p>
      </dgm:t>
    </dgm:pt>
    <dgm:pt modelId="{EAE292E8-B71F-491B-8E63-EDB85F05D9E2}" type="pres">
      <dgm:prSet presAssocID="{270B9312-554E-4B7E-9645-BF3F435AC7F2}" presName="Name0" presStyleCnt="0">
        <dgm:presLayoutVars>
          <dgm:dir/>
          <dgm:animLvl val="lvl"/>
          <dgm:resizeHandles val="exact"/>
        </dgm:presLayoutVars>
      </dgm:prSet>
      <dgm:spPr/>
    </dgm:pt>
    <dgm:pt modelId="{7948E0A0-6315-4596-BCF7-9C9BA41C919D}" type="pres">
      <dgm:prSet presAssocID="{BDC5E57A-F80F-4EE0-B2ED-576B55DAC01D}" presName="composite" presStyleCnt="0"/>
      <dgm:spPr/>
    </dgm:pt>
    <dgm:pt modelId="{E01961EB-4F50-43E9-AAFD-34FDD1C35600}" type="pres">
      <dgm:prSet presAssocID="{BDC5E57A-F80F-4EE0-B2ED-576B55DAC01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A18044F-70AB-4363-8AAB-0252DB15DC64}" type="pres">
      <dgm:prSet presAssocID="{BDC5E57A-F80F-4EE0-B2ED-576B55DAC01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FAD824D-4421-4E55-B5A2-FE50F17E4DCD}" type="pres">
      <dgm:prSet presAssocID="{907E5094-931E-4F3D-83FE-5621B5138147}" presName="space" presStyleCnt="0"/>
      <dgm:spPr/>
    </dgm:pt>
    <dgm:pt modelId="{321A55AB-5DD8-4AC0-B5A4-57AA2981897E}" type="pres">
      <dgm:prSet presAssocID="{D73C4D83-C5A9-46FF-ADD2-CC5B8422075E}" presName="composite" presStyleCnt="0"/>
      <dgm:spPr/>
    </dgm:pt>
    <dgm:pt modelId="{C3056604-2938-413D-9E8F-839A47446205}" type="pres">
      <dgm:prSet presAssocID="{D73C4D83-C5A9-46FF-ADD2-CC5B8422075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16C71F8E-54E6-417C-BD19-255BE73CC9F5}" type="pres">
      <dgm:prSet presAssocID="{D73C4D83-C5A9-46FF-ADD2-CC5B8422075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2C5199-436F-4564-9B50-8B5D9201B685}" type="pres">
      <dgm:prSet presAssocID="{92281520-0CC0-4984-9BF8-3647D10F6B39}" presName="space" presStyleCnt="0"/>
      <dgm:spPr/>
    </dgm:pt>
    <dgm:pt modelId="{45E3F364-59C2-4F62-984F-F4BB48B6D0C1}" type="pres">
      <dgm:prSet presAssocID="{D7A6402D-DC1B-47D7-BBEF-22BDFFD542D3}" presName="composite" presStyleCnt="0"/>
      <dgm:spPr/>
    </dgm:pt>
    <dgm:pt modelId="{0CDEDAD2-6E86-439A-8839-ADCD6835EAFD}" type="pres">
      <dgm:prSet presAssocID="{D7A6402D-DC1B-47D7-BBEF-22BDFFD542D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8F924F-5F72-4E0A-8275-74005532AB36}" type="pres">
      <dgm:prSet presAssocID="{D7A6402D-DC1B-47D7-BBEF-22BDFFD542D3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6D6E36-E725-485E-BB1E-F2A0E114D3BF}" type="pres">
      <dgm:prSet presAssocID="{445CD2F3-098A-4553-BAA4-3F318F897360}" presName="space" presStyleCnt="0"/>
      <dgm:spPr/>
    </dgm:pt>
    <dgm:pt modelId="{7F9A43A3-6CDE-4A1E-9DD8-143DDFC18893}" type="pres">
      <dgm:prSet presAssocID="{60DB943B-DF1A-4727-825D-CB028EB3CACB}" presName="composite" presStyleCnt="0"/>
      <dgm:spPr/>
    </dgm:pt>
    <dgm:pt modelId="{330FB409-43D8-4D91-920B-2C69CC70885A}" type="pres">
      <dgm:prSet presAssocID="{60DB943B-DF1A-4727-825D-CB028EB3CAC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0F0A0D-EF0E-4493-9EFD-EF914568ACA6}" type="pres">
      <dgm:prSet presAssocID="{60DB943B-DF1A-4727-825D-CB028EB3CACB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EFFE24F-D36C-4183-ACBC-A08A4EBF5431}" type="presOf" srcId="{672FCE08-E93C-4021-B21B-BBA3482C90C7}" destId="{E98F924F-5F72-4E0A-8275-74005532AB36}" srcOrd="0" destOrd="1" presId="urn:microsoft.com/office/officeart/2005/8/layout/hList1"/>
    <dgm:cxn modelId="{4C36115C-2611-4BE1-B676-B1DB27DAF489}" srcId="{D7A6402D-DC1B-47D7-BBEF-22BDFFD542D3}" destId="{672FCE08-E93C-4021-B21B-BBA3482C90C7}" srcOrd="1" destOrd="0" parTransId="{68F188F0-4BAD-4954-9DBE-BB0BD3F1727B}" sibTransId="{217E452F-94B3-4383-97CE-644C63F1A2FA}"/>
    <dgm:cxn modelId="{48E190A6-AC08-4184-A33B-0DC661DD96C3}" srcId="{BDC5E57A-F80F-4EE0-B2ED-576B55DAC01D}" destId="{1C19F820-858F-417A-99AE-118865BDC353}" srcOrd="1" destOrd="0" parTransId="{8B2BC3ED-9700-4506-9F27-DD7CE9459124}" sibTransId="{735F6621-4D17-4557-8CE1-949CB13A9F8C}"/>
    <dgm:cxn modelId="{4AC93728-021C-4415-A45D-AD7068ABA839}" srcId="{270B9312-554E-4B7E-9645-BF3F435AC7F2}" destId="{60DB943B-DF1A-4727-825D-CB028EB3CACB}" srcOrd="3" destOrd="0" parTransId="{C02328CD-FC37-4624-B0B2-8B1B79C7F11E}" sibTransId="{B6107EF2-65D6-473C-BD4E-E19ADD6B6EB7}"/>
    <dgm:cxn modelId="{43E0FD92-4019-4CB1-8A02-7F91B4EDC3DF}" srcId="{D7A6402D-DC1B-47D7-BBEF-22BDFFD542D3}" destId="{2B8615A9-8BAE-4BDF-BA98-752A4174E15F}" srcOrd="4" destOrd="0" parTransId="{EE5E94C8-A563-4251-A0E6-F4F010B0D2AC}" sibTransId="{A9EC981A-F94E-49F6-945A-3C0F3680C331}"/>
    <dgm:cxn modelId="{657BE5CC-AB88-49F8-BE4D-E3FA2F7FE270}" srcId="{BDC5E57A-F80F-4EE0-B2ED-576B55DAC01D}" destId="{B71E3313-10BE-4A4C-A22D-61D147902345}" srcOrd="4" destOrd="0" parTransId="{36B678EB-5CC5-4933-93D0-022374FFDF2B}" sibTransId="{FE60E6E9-8E07-4A20-AF75-51BA511011AA}"/>
    <dgm:cxn modelId="{B01ABA77-BBDF-40F9-B35C-AFC0934C2425}" srcId="{D7A6402D-DC1B-47D7-BBEF-22BDFFD542D3}" destId="{B76F5403-6AA4-4AA1-88A5-5245C005765D}" srcOrd="2" destOrd="0" parTransId="{9EE77ECE-FD4D-41A9-B877-7161BD1185D4}" sibTransId="{CC1F8693-F885-4E94-8D31-BA3933979569}"/>
    <dgm:cxn modelId="{FA367729-43DE-488F-99F0-FEEC14EBC3BA}" srcId="{D73C4D83-C5A9-46FF-ADD2-CC5B8422075E}" destId="{7843985E-EE22-42D8-9F84-58EE446E5961}" srcOrd="1" destOrd="0" parTransId="{F50A3D27-0A3E-4847-B4C2-3ADF0088CCAB}" sibTransId="{3A3044AC-A636-40AD-9F3C-05B5195EC1A1}"/>
    <dgm:cxn modelId="{BB5CB2B4-30C3-45DC-9F2F-6B0602DA1CF9}" type="presOf" srcId="{88DE3E3E-9340-4A40-8B1A-6BCC795A89E0}" destId="{EA18044F-70AB-4363-8AAB-0252DB15DC64}" srcOrd="0" destOrd="2" presId="urn:microsoft.com/office/officeart/2005/8/layout/hList1"/>
    <dgm:cxn modelId="{91A15AD7-9BEB-41FC-982F-EED5788F5AD0}" type="presOf" srcId="{1117564F-82E3-413A-B508-A300EF30DF9E}" destId="{C80F0A0D-EF0E-4493-9EFD-EF914568ACA6}" srcOrd="0" destOrd="3" presId="urn:microsoft.com/office/officeart/2005/8/layout/hList1"/>
    <dgm:cxn modelId="{257DA030-3EE3-47C3-8764-FF6756FD0A53}" type="presOf" srcId="{B71E3313-10BE-4A4C-A22D-61D147902345}" destId="{EA18044F-70AB-4363-8AAB-0252DB15DC64}" srcOrd="0" destOrd="4" presId="urn:microsoft.com/office/officeart/2005/8/layout/hList1"/>
    <dgm:cxn modelId="{7D06F911-55DF-4C7C-B14E-4DBFAAEC6C0D}" type="presOf" srcId="{C972B7B9-D09A-430B-B720-A4272578288B}" destId="{EA18044F-70AB-4363-8AAB-0252DB15DC64}" srcOrd="0" destOrd="0" presId="urn:microsoft.com/office/officeart/2005/8/layout/hList1"/>
    <dgm:cxn modelId="{FC5C2F33-195B-4860-BEA1-7DD41B965B32}" type="presOf" srcId="{1C19F820-858F-417A-99AE-118865BDC353}" destId="{EA18044F-70AB-4363-8AAB-0252DB15DC64}" srcOrd="0" destOrd="1" presId="urn:microsoft.com/office/officeart/2005/8/layout/hList1"/>
    <dgm:cxn modelId="{DDA8FBED-4B51-4E94-9B33-60E88EC650F5}" srcId="{BDC5E57A-F80F-4EE0-B2ED-576B55DAC01D}" destId="{48B67DC3-26DA-4520-A151-C07BA601F185}" srcOrd="3" destOrd="0" parTransId="{46EFB54B-D907-4F84-84AD-33805B009DA0}" sibTransId="{599CE883-2D4D-449B-9CD7-A06D7293920B}"/>
    <dgm:cxn modelId="{DDDC7E04-AB11-418F-96DD-63E5D97E1B80}" srcId="{BDC5E57A-F80F-4EE0-B2ED-576B55DAC01D}" destId="{88DE3E3E-9340-4A40-8B1A-6BCC795A89E0}" srcOrd="2" destOrd="0" parTransId="{97C0D862-F2D1-4E23-BCAE-172922DA1BED}" sibTransId="{A142B7D4-4844-415F-9C79-A7FF8A482299}"/>
    <dgm:cxn modelId="{B11FA332-8986-4C3C-8325-16B4C53FEE42}" type="presOf" srcId="{D73C4D83-C5A9-46FF-ADD2-CC5B8422075E}" destId="{C3056604-2938-413D-9E8F-839A47446205}" srcOrd="0" destOrd="0" presId="urn:microsoft.com/office/officeart/2005/8/layout/hList1"/>
    <dgm:cxn modelId="{CF994B95-75CD-4477-ACA9-5C8DCF0F1DFB}" type="presOf" srcId="{D7A6402D-DC1B-47D7-BBEF-22BDFFD542D3}" destId="{0CDEDAD2-6E86-439A-8839-ADCD6835EAFD}" srcOrd="0" destOrd="0" presId="urn:microsoft.com/office/officeart/2005/8/layout/hList1"/>
    <dgm:cxn modelId="{15EDFBD4-7C9A-46FA-86EC-E3369FE0F091}" type="presOf" srcId="{2B8615A9-8BAE-4BDF-BA98-752A4174E15F}" destId="{E98F924F-5F72-4E0A-8275-74005532AB36}" srcOrd="0" destOrd="4" presId="urn:microsoft.com/office/officeart/2005/8/layout/hList1"/>
    <dgm:cxn modelId="{C59D8EF4-C8A3-4FE1-A7AD-D93E23ECEA0E}" srcId="{D7A6402D-DC1B-47D7-BBEF-22BDFFD542D3}" destId="{291F3F13-FDBE-4037-89EE-CB8BBCA7FFBB}" srcOrd="0" destOrd="0" parTransId="{6F753C90-2E6A-4EBF-8668-EE07A392EF39}" sibTransId="{60B205A5-CE68-4B38-8486-D67AED0145DC}"/>
    <dgm:cxn modelId="{2A813755-9BD7-494B-B5F2-C4DBADCE4ACE}" type="presOf" srcId="{270B9312-554E-4B7E-9645-BF3F435AC7F2}" destId="{EAE292E8-B71F-491B-8E63-EDB85F05D9E2}" srcOrd="0" destOrd="0" presId="urn:microsoft.com/office/officeart/2005/8/layout/hList1"/>
    <dgm:cxn modelId="{239758DA-E89F-4634-B359-977870851E7F}" srcId="{D73C4D83-C5A9-46FF-ADD2-CC5B8422075E}" destId="{2C0E4029-BB7A-4DEC-B84E-BE28A313AC93}" srcOrd="0" destOrd="0" parTransId="{DE820893-42B1-4D11-8B8D-412BB46593CC}" sibTransId="{3F111C04-C7B2-494E-8AF1-444F357DB0E6}"/>
    <dgm:cxn modelId="{487A5BBA-DABB-4909-9D81-07D86C2CB783}" srcId="{60DB943B-DF1A-4727-825D-CB028EB3CACB}" destId="{1117564F-82E3-413A-B508-A300EF30DF9E}" srcOrd="3" destOrd="0" parTransId="{75BC1F40-201C-4DA9-8DE6-95F4EBFA7CD4}" sibTransId="{1E4E2460-2A1E-43F7-BE51-DFADCB563961}"/>
    <dgm:cxn modelId="{710FE2CA-9D7C-4965-94FC-37C2EA40B2FD}" srcId="{D7A6402D-DC1B-47D7-BBEF-22BDFFD542D3}" destId="{00499C9C-F6A4-4BD0-AAC6-B6BF764A02C5}" srcOrd="3" destOrd="0" parTransId="{AC41C9B7-B458-4F2D-9180-FD1ABA96F3BA}" sibTransId="{7E101F24-D8F3-4D3B-828F-D687A19AF7AA}"/>
    <dgm:cxn modelId="{C79D6E73-86B3-48D8-AA6E-C58596F6CC5A}" type="presOf" srcId="{2C0E4029-BB7A-4DEC-B84E-BE28A313AC93}" destId="{16C71F8E-54E6-417C-BD19-255BE73CC9F5}" srcOrd="0" destOrd="0" presId="urn:microsoft.com/office/officeart/2005/8/layout/hList1"/>
    <dgm:cxn modelId="{DB952961-3E1B-4EC7-B26B-9D80D969F14B}" srcId="{D73C4D83-C5A9-46FF-ADD2-CC5B8422075E}" destId="{67EEB06A-F219-4440-98FC-24CEC6BD126A}" srcOrd="2" destOrd="0" parTransId="{CBE28BFB-EAD4-4068-B39A-7FC66805E244}" sibTransId="{B4A58BB0-2DBD-4DBA-89B3-605FDAFCE8EC}"/>
    <dgm:cxn modelId="{DC48ADE2-F952-4F03-B031-E7FE27EDB9D8}" type="presOf" srcId="{C266493D-4E83-4C11-AD05-3BA88F0AE190}" destId="{C80F0A0D-EF0E-4493-9EFD-EF914568ACA6}" srcOrd="0" destOrd="4" presId="urn:microsoft.com/office/officeart/2005/8/layout/hList1"/>
    <dgm:cxn modelId="{1AF919D4-82A8-4C83-8B5A-4CE93B8C974D}" srcId="{270B9312-554E-4B7E-9645-BF3F435AC7F2}" destId="{D7A6402D-DC1B-47D7-BBEF-22BDFFD542D3}" srcOrd="2" destOrd="0" parTransId="{B0A1D4BF-C0CF-4532-A70F-BF1400E89136}" sibTransId="{445CD2F3-098A-4553-BAA4-3F318F897360}"/>
    <dgm:cxn modelId="{DA8F93B2-814D-429A-872E-67C7E299FF69}" srcId="{270B9312-554E-4B7E-9645-BF3F435AC7F2}" destId="{BDC5E57A-F80F-4EE0-B2ED-576B55DAC01D}" srcOrd="0" destOrd="0" parTransId="{0450DD6D-42A2-4109-B4F0-6B870CCE5D4C}" sibTransId="{907E5094-931E-4F3D-83FE-5621B5138147}"/>
    <dgm:cxn modelId="{E0741B34-E63F-4075-97FF-9195AF1DEE62}" type="presOf" srcId="{78116340-0A63-4E3A-9303-1A3558820909}" destId="{C80F0A0D-EF0E-4493-9EFD-EF914568ACA6}" srcOrd="0" destOrd="5" presId="urn:microsoft.com/office/officeart/2005/8/layout/hList1"/>
    <dgm:cxn modelId="{69124400-E67B-46BC-B868-95755565CB41}" srcId="{60DB943B-DF1A-4727-825D-CB028EB3CACB}" destId="{78116340-0A63-4E3A-9303-1A3558820909}" srcOrd="5" destOrd="0" parTransId="{A46A0EFF-59BB-4C02-8C00-F1C2DC20CF02}" sibTransId="{77C23B9F-EE1E-46DE-BF9B-7D679DABF75B}"/>
    <dgm:cxn modelId="{7DE1CED9-5ED5-4F5C-A28F-D0476CC5575C}" srcId="{60DB943B-DF1A-4727-825D-CB028EB3CACB}" destId="{B16D044C-257D-40CA-AD98-A2AB631D356E}" srcOrd="2" destOrd="0" parTransId="{A141CFBA-45FC-4E06-9807-9A2D62FECA75}" sibTransId="{7B0504A7-1701-4C97-B011-889156A7E1CC}"/>
    <dgm:cxn modelId="{53FE7D01-5AC6-4184-A84D-47262C064E60}" type="presOf" srcId="{67EEB06A-F219-4440-98FC-24CEC6BD126A}" destId="{16C71F8E-54E6-417C-BD19-255BE73CC9F5}" srcOrd="0" destOrd="2" presId="urn:microsoft.com/office/officeart/2005/8/layout/hList1"/>
    <dgm:cxn modelId="{2BF138CD-E16A-4D27-A5FC-4BD7DFB77117}" srcId="{D73C4D83-C5A9-46FF-ADD2-CC5B8422075E}" destId="{6AAAE41B-928C-482E-97A0-495EAC830E60}" srcOrd="3" destOrd="0" parTransId="{76EA47E8-1360-4C72-9C50-0957DD22FA87}" sibTransId="{178D3488-34E7-4F7D-B26F-B190FB60F5E9}"/>
    <dgm:cxn modelId="{F6678E51-3F02-48AE-807C-EE1027049EDC}" type="presOf" srcId="{33FCC964-1C81-4503-B6AC-21EE3145C513}" destId="{C80F0A0D-EF0E-4493-9EFD-EF914568ACA6}" srcOrd="0" destOrd="0" presId="urn:microsoft.com/office/officeart/2005/8/layout/hList1"/>
    <dgm:cxn modelId="{36A05025-3321-4470-9F42-F707CD95AE36}" type="presOf" srcId="{6AAAE41B-928C-482E-97A0-495EAC830E60}" destId="{16C71F8E-54E6-417C-BD19-255BE73CC9F5}" srcOrd="0" destOrd="3" presId="urn:microsoft.com/office/officeart/2005/8/layout/hList1"/>
    <dgm:cxn modelId="{E2AEED81-FC47-43FA-86AE-3201AE14B075}" srcId="{60DB943B-DF1A-4727-825D-CB028EB3CACB}" destId="{33FCC964-1C81-4503-B6AC-21EE3145C513}" srcOrd="0" destOrd="0" parTransId="{F5918128-A60C-45A4-B7F6-0353371B5916}" sibTransId="{9B57BDDF-E533-4946-AFF6-3827B328B16D}"/>
    <dgm:cxn modelId="{0FED2486-56A8-46F4-B76E-4FEFA13C9117}" type="presOf" srcId="{60DB943B-DF1A-4727-825D-CB028EB3CACB}" destId="{330FB409-43D8-4D91-920B-2C69CC70885A}" srcOrd="0" destOrd="0" presId="urn:microsoft.com/office/officeart/2005/8/layout/hList1"/>
    <dgm:cxn modelId="{2F7B3846-6E9D-40FB-84F1-E5A52A500C7C}" type="presOf" srcId="{291F3F13-FDBE-4037-89EE-CB8BBCA7FFBB}" destId="{E98F924F-5F72-4E0A-8275-74005532AB36}" srcOrd="0" destOrd="0" presId="urn:microsoft.com/office/officeart/2005/8/layout/hList1"/>
    <dgm:cxn modelId="{509C0F7A-FD66-45D2-9DD1-8C2E1D7EDE36}" srcId="{270B9312-554E-4B7E-9645-BF3F435AC7F2}" destId="{D73C4D83-C5A9-46FF-ADD2-CC5B8422075E}" srcOrd="1" destOrd="0" parTransId="{36C50F21-15E9-4171-B91E-7A5017E2A492}" sibTransId="{92281520-0CC0-4984-9BF8-3647D10F6B39}"/>
    <dgm:cxn modelId="{62E48D8B-9F37-4A71-A436-A94A9C1698CF}" type="presOf" srcId="{B76F5403-6AA4-4AA1-88A5-5245C005765D}" destId="{E98F924F-5F72-4E0A-8275-74005532AB36}" srcOrd="0" destOrd="2" presId="urn:microsoft.com/office/officeart/2005/8/layout/hList1"/>
    <dgm:cxn modelId="{7D049AD4-5480-413F-B822-2874E24384B8}" type="presOf" srcId="{ED63D09F-EA8D-4ABF-8387-BEF592176136}" destId="{C80F0A0D-EF0E-4493-9EFD-EF914568ACA6}" srcOrd="0" destOrd="1" presId="urn:microsoft.com/office/officeart/2005/8/layout/hList1"/>
    <dgm:cxn modelId="{32A5561E-B052-4B5B-BCB1-AA2265D2B006}" srcId="{BDC5E57A-F80F-4EE0-B2ED-576B55DAC01D}" destId="{C972B7B9-D09A-430B-B720-A4272578288B}" srcOrd="0" destOrd="0" parTransId="{13ACB5BF-6A0D-4BF5-94B9-374C35D80F7A}" sibTransId="{C2AEEE52-52F4-4833-892A-A7D2BD617724}"/>
    <dgm:cxn modelId="{F8C0B889-8321-4EC7-8269-919C4AD0483D}" type="presOf" srcId="{7843985E-EE22-42D8-9F84-58EE446E5961}" destId="{16C71F8E-54E6-417C-BD19-255BE73CC9F5}" srcOrd="0" destOrd="1" presId="urn:microsoft.com/office/officeart/2005/8/layout/hList1"/>
    <dgm:cxn modelId="{3E76F267-0538-4E42-BAB9-F849E87CB5AB}" type="presOf" srcId="{00499C9C-F6A4-4BD0-AAC6-B6BF764A02C5}" destId="{E98F924F-5F72-4E0A-8275-74005532AB36}" srcOrd="0" destOrd="3" presId="urn:microsoft.com/office/officeart/2005/8/layout/hList1"/>
    <dgm:cxn modelId="{BCA95A71-D99A-4B4A-9137-88FCF4B6ADAE}" srcId="{60DB943B-DF1A-4727-825D-CB028EB3CACB}" destId="{ED63D09F-EA8D-4ABF-8387-BEF592176136}" srcOrd="1" destOrd="0" parTransId="{489037E6-6697-4818-967C-FF5CF04A34AA}" sibTransId="{36FE9B38-6C7B-4022-8680-0BC92CB44D23}"/>
    <dgm:cxn modelId="{B0EE6E4A-900A-44DB-9CFC-2BB3E5E40A12}" type="presOf" srcId="{B16D044C-257D-40CA-AD98-A2AB631D356E}" destId="{C80F0A0D-EF0E-4493-9EFD-EF914568ACA6}" srcOrd="0" destOrd="2" presId="urn:microsoft.com/office/officeart/2005/8/layout/hList1"/>
    <dgm:cxn modelId="{E41EF3EB-FE59-4A0C-8673-11CF88EFB30A}" srcId="{60DB943B-DF1A-4727-825D-CB028EB3CACB}" destId="{C266493D-4E83-4C11-AD05-3BA88F0AE190}" srcOrd="4" destOrd="0" parTransId="{A2F28E42-F69D-4D80-B61E-FF7A3B4093DC}" sibTransId="{AA6B1D3D-1364-4DA6-92DC-099AFD8B7F01}"/>
    <dgm:cxn modelId="{927F83BC-81B3-487F-A665-BEF3E7F756CF}" type="presOf" srcId="{48B67DC3-26DA-4520-A151-C07BA601F185}" destId="{EA18044F-70AB-4363-8AAB-0252DB15DC64}" srcOrd="0" destOrd="3" presId="urn:microsoft.com/office/officeart/2005/8/layout/hList1"/>
    <dgm:cxn modelId="{48F616E7-095C-47F4-8D62-C4DBF8FC9C1F}" type="presOf" srcId="{BDC5E57A-F80F-4EE0-B2ED-576B55DAC01D}" destId="{E01961EB-4F50-43E9-AAFD-34FDD1C35600}" srcOrd="0" destOrd="0" presId="urn:microsoft.com/office/officeart/2005/8/layout/hList1"/>
    <dgm:cxn modelId="{BD3733E8-DC04-46FF-A0F7-9CFDF8FFABEB}" type="presParOf" srcId="{EAE292E8-B71F-491B-8E63-EDB85F05D9E2}" destId="{7948E0A0-6315-4596-BCF7-9C9BA41C919D}" srcOrd="0" destOrd="0" presId="urn:microsoft.com/office/officeart/2005/8/layout/hList1"/>
    <dgm:cxn modelId="{412C9E0B-8E94-4880-852A-ECED38EAC0BC}" type="presParOf" srcId="{7948E0A0-6315-4596-BCF7-9C9BA41C919D}" destId="{E01961EB-4F50-43E9-AAFD-34FDD1C35600}" srcOrd="0" destOrd="0" presId="urn:microsoft.com/office/officeart/2005/8/layout/hList1"/>
    <dgm:cxn modelId="{503CD6D2-F6BF-4856-BA14-D0FA31EEA8EF}" type="presParOf" srcId="{7948E0A0-6315-4596-BCF7-9C9BA41C919D}" destId="{EA18044F-70AB-4363-8AAB-0252DB15DC64}" srcOrd="1" destOrd="0" presId="urn:microsoft.com/office/officeart/2005/8/layout/hList1"/>
    <dgm:cxn modelId="{E753CC31-30CC-4BCC-8E72-5693ED4E0BC8}" type="presParOf" srcId="{EAE292E8-B71F-491B-8E63-EDB85F05D9E2}" destId="{3FAD824D-4421-4E55-B5A2-FE50F17E4DCD}" srcOrd="1" destOrd="0" presId="urn:microsoft.com/office/officeart/2005/8/layout/hList1"/>
    <dgm:cxn modelId="{6B9CEB1A-F375-46D0-AAFE-6D7D9CCFBE4E}" type="presParOf" srcId="{EAE292E8-B71F-491B-8E63-EDB85F05D9E2}" destId="{321A55AB-5DD8-4AC0-B5A4-57AA2981897E}" srcOrd="2" destOrd="0" presId="urn:microsoft.com/office/officeart/2005/8/layout/hList1"/>
    <dgm:cxn modelId="{8D219BF7-84CD-43F0-A4CB-ED6ECD734DB9}" type="presParOf" srcId="{321A55AB-5DD8-4AC0-B5A4-57AA2981897E}" destId="{C3056604-2938-413D-9E8F-839A47446205}" srcOrd="0" destOrd="0" presId="urn:microsoft.com/office/officeart/2005/8/layout/hList1"/>
    <dgm:cxn modelId="{A19BDC1E-2CDF-4CAC-B37B-E2C5AB04A712}" type="presParOf" srcId="{321A55AB-5DD8-4AC0-B5A4-57AA2981897E}" destId="{16C71F8E-54E6-417C-BD19-255BE73CC9F5}" srcOrd="1" destOrd="0" presId="urn:microsoft.com/office/officeart/2005/8/layout/hList1"/>
    <dgm:cxn modelId="{24CC16D7-2026-4E61-93B8-25B228351112}" type="presParOf" srcId="{EAE292E8-B71F-491B-8E63-EDB85F05D9E2}" destId="{8F2C5199-436F-4564-9B50-8B5D9201B685}" srcOrd="3" destOrd="0" presId="urn:microsoft.com/office/officeart/2005/8/layout/hList1"/>
    <dgm:cxn modelId="{00F97663-E66D-4BF3-872A-A2015BD2C03E}" type="presParOf" srcId="{EAE292E8-B71F-491B-8E63-EDB85F05D9E2}" destId="{45E3F364-59C2-4F62-984F-F4BB48B6D0C1}" srcOrd="4" destOrd="0" presId="urn:microsoft.com/office/officeart/2005/8/layout/hList1"/>
    <dgm:cxn modelId="{C1297A5A-4BC0-4D7E-AB05-F7048F5328E4}" type="presParOf" srcId="{45E3F364-59C2-4F62-984F-F4BB48B6D0C1}" destId="{0CDEDAD2-6E86-439A-8839-ADCD6835EAFD}" srcOrd="0" destOrd="0" presId="urn:microsoft.com/office/officeart/2005/8/layout/hList1"/>
    <dgm:cxn modelId="{CE742C6A-FBAC-484B-A674-54F26900DB74}" type="presParOf" srcId="{45E3F364-59C2-4F62-984F-F4BB48B6D0C1}" destId="{E98F924F-5F72-4E0A-8275-74005532AB36}" srcOrd="1" destOrd="0" presId="urn:microsoft.com/office/officeart/2005/8/layout/hList1"/>
    <dgm:cxn modelId="{4A056FAE-335E-45E1-9EA7-28976ACACACA}" type="presParOf" srcId="{EAE292E8-B71F-491B-8E63-EDB85F05D9E2}" destId="{E56D6E36-E725-485E-BB1E-F2A0E114D3BF}" srcOrd="5" destOrd="0" presId="urn:microsoft.com/office/officeart/2005/8/layout/hList1"/>
    <dgm:cxn modelId="{25FE570B-8422-41B3-8374-27FD5D7A907B}" type="presParOf" srcId="{EAE292E8-B71F-491B-8E63-EDB85F05D9E2}" destId="{7F9A43A3-6CDE-4A1E-9DD8-143DDFC18893}" srcOrd="6" destOrd="0" presId="urn:microsoft.com/office/officeart/2005/8/layout/hList1"/>
    <dgm:cxn modelId="{2B0FBD0F-BC9F-4F04-9D07-FAD8EBA24ED0}" type="presParOf" srcId="{7F9A43A3-6CDE-4A1E-9DD8-143DDFC18893}" destId="{330FB409-43D8-4D91-920B-2C69CC70885A}" srcOrd="0" destOrd="0" presId="urn:microsoft.com/office/officeart/2005/8/layout/hList1"/>
    <dgm:cxn modelId="{80BA14C1-1B8F-4B15-A0A8-5B67ECA12D97}" type="presParOf" srcId="{7F9A43A3-6CDE-4A1E-9DD8-143DDFC18893}" destId="{C80F0A0D-EF0E-4493-9EFD-EF914568AC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076514-5EF0-4BA6-BC6D-13EF684DC412}" type="doc">
      <dgm:prSet loTypeId="urn:microsoft.com/office/officeart/2008/layout/Lined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10192D85-9E20-42C0-9C5E-F3C360E01557}">
      <dgm:prSet phldrT="[Text]"/>
      <dgm:spPr/>
      <dgm:t>
        <a:bodyPr/>
        <a:lstStyle/>
        <a:p>
          <a:r>
            <a:rPr lang="hr-HR" dirty="0" smtClean="0"/>
            <a:t>Omogućite razgovor o tome kako su učenici doživjeli epidemiju, istaknite nova pravila u školi</a:t>
          </a:r>
          <a:endParaRPr lang="hr-HR" dirty="0"/>
        </a:p>
      </dgm:t>
    </dgm:pt>
    <dgm:pt modelId="{A06E1B8A-E5CF-4F3B-BC71-089F645AA40B}" type="parTrans" cxnId="{742A606B-DC70-4409-829F-D6E4CE61E6F3}">
      <dgm:prSet/>
      <dgm:spPr/>
      <dgm:t>
        <a:bodyPr/>
        <a:lstStyle/>
        <a:p>
          <a:endParaRPr lang="hr-HR"/>
        </a:p>
      </dgm:t>
    </dgm:pt>
    <dgm:pt modelId="{F924C392-5394-445D-89C1-E6700E13B33F}" type="sibTrans" cxnId="{742A606B-DC70-4409-829F-D6E4CE61E6F3}">
      <dgm:prSet/>
      <dgm:spPr/>
      <dgm:t>
        <a:bodyPr/>
        <a:lstStyle/>
        <a:p>
          <a:endParaRPr lang="hr-HR"/>
        </a:p>
      </dgm:t>
    </dgm:pt>
    <dgm:pt modelId="{DB5BAB07-751E-4283-8692-D9F5100DF63E}">
      <dgm:prSet phldrT="[Text]"/>
      <dgm:spPr/>
      <dgm:t>
        <a:bodyPr/>
        <a:lstStyle/>
        <a:p>
          <a:r>
            <a:rPr lang="hr-HR" dirty="0" smtClean="0"/>
            <a:t>Uključite sadržaje, aktivnosti i zadatke koji uključuju teme nade, optimizma i podrške</a:t>
          </a:r>
          <a:endParaRPr lang="hr-HR" dirty="0"/>
        </a:p>
      </dgm:t>
    </dgm:pt>
    <dgm:pt modelId="{16D84E44-AD09-4BE1-A754-6CB5BB7E94FB}" type="parTrans" cxnId="{067773AD-B915-415E-ABFF-E7BBA9768986}">
      <dgm:prSet/>
      <dgm:spPr/>
      <dgm:t>
        <a:bodyPr/>
        <a:lstStyle/>
        <a:p>
          <a:endParaRPr lang="hr-HR"/>
        </a:p>
      </dgm:t>
    </dgm:pt>
    <dgm:pt modelId="{BE626C23-BBCD-4BA0-BDEB-401F21FA7B39}" type="sibTrans" cxnId="{067773AD-B915-415E-ABFF-E7BBA9768986}">
      <dgm:prSet/>
      <dgm:spPr/>
      <dgm:t>
        <a:bodyPr/>
        <a:lstStyle/>
        <a:p>
          <a:endParaRPr lang="hr-HR"/>
        </a:p>
      </dgm:t>
    </dgm:pt>
    <dgm:pt modelId="{3C91EE73-E87C-4805-B727-AEA843837816}">
      <dgm:prSet phldrT="[Text]"/>
      <dgm:spPr/>
      <dgm:t>
        <a:bodyPr/>
        <a:lstStyle/>
        <a:p>
          <a:r>
            <a:rPr lang="hr-HR" dirty="0" smtClean="0"/>
            <a:t>Naglasite oblike podrške koje djeca imaju u obitelji i školi </a:t>
          </a:r>
          <a:endParaRPr lang="hr-HR" dirty="0"/>
        </a:p>
      </dgm:t>
    </dgm:pt>
    <dgm:pt modelId="{B52647D7-7B87-47C3-A94D-0E7BC73C9490}" type="parTrans" cxnId="{D2F8D8A7-5873-45F7-9C9A-635A32D9C619}">
      <dgm:prSet/>
      <dgm:spPr/>
      <dgm:t>
        <a:bodyPr/>
        <a:lstStyle/>
        <a:p>
          <a:endParaRPr lang="hr-HR"/>
        </a:p>
      </dgm:t>
    </dgm:pt>
    <dgm:pt modelId="{A1E5A19B-96F5-4803-A2B7-E56CB369333A}" type="sibTrans" cxnId="{D2F8D8A7-5873-45F7-9C9A-635A32D9C619}">
      <dgm:prSet/>
      <dgm:spPr/>
      <dgm:t>
        <a:bodyPr/>
        <a:lstStyle/>
        <a:p>
          <a:endParaRPr lang="hr-HR"/>
        </a:p>
      </dgm:t>
    </dgm:pt>
    <dgm:pt modelId="{2E207A51-021E-4D80-9957-B1029E6E36A6}" type="pres">
      <dgm:prSet presAssocID="{A4076514-5EF0-4BA6-BC6D-13EF684DC412}" presName="vert0" presStyleCnt="0">
        <dgm:presLayoutVars>
          <dgm:dir/>
          <dgm:animOne val="branch"/>
          <dgm:animLvl val="lvl"/>
        </dgm:presLayoutVars>
      </dgm:prSet>
      <dgm:spPr/>
    </dgm:pt>
    <dgm:pt modelId="{7693A783-D662-44FD-A4E6-4EE9FCD03AC7}" type="pres">
      <dgm:prSet presAssocID="{10192D85-9E20-42C0-9C5E-F3C360E01557}" presName="thickLine" presStyleLbl="alignNode1" presStyleIdx="0" presStyleCnt="3"/>
      <dgm:spPr/>
    </dgm:pt>
    <dgm:pt modelId="{2C2B4801-80B1-4FB3-87FC-37A091028A1E}" type="pres">
      <dgm:prSet presAssocID="{10192D85-9E20-42C0-9C5E-F3C360E01557}" presName="horz1" presStyleCnt="0"/>
      <dgm:spPr/>
    </dgm:pt>
    <dgm:pt modelId="{72B1D8A1-8959-4EC4-8728-1FF12126B541}" type="pres">
      <dgm:prSet presAssocID="{10192D85-9E20-42C0-9C5E-F3C360E01557}" presName="tx1" presStyleLbl="revTx" presStyleIdx="0" presStyleCnt="3"/>
      <dgm:spPr/>
    </dgm:pt>
    <dgm:pt modelId="{7E5B97FF-2F77-49BF-B5F2-817532BFF0AB}" type="pres">
      <dgm:prSet presAssocID="{10192D85-9E20-42C0-9C5E-F3C360E01557}" presName="vert1" presStyleCnt="0"/>
      <dgm:spPr/>
    </dgm:pt>
    <dgm:pt modelId="{39C3F3D4-2552-49EC-953F-BA884587860F}" type="pres">
      <dgm:prSet presAssocID="{DB5BAB07-751E-4283-8692-D9F5100DF63E}" presName="thickLine" presStyleLbl="alignNode1" presStyleIdx="1" presStyleCnt="3"/>
      <dgm:spPr/>
    </dgm:pt>
    <dgm:pt modelId="{423F5F45-1EBE-42E1-B914-C006927EEBBF}" type="pres">
      <dgm:prSet presAssocID="{DB5BAB07-751E-4283-8692-D9F5100DF63E}" presName="horz1" presStyleCnt="0"/>
      <dgm:spPr/>
    </dgm:pt>
    <dgm:pt modelId="{F27EEA2C-D0A8-4EB7-A7D8-5DCAF3332B40}" type="pres">
      <dgm:prSet presAssocID="{DB5BAB07-751E-4283-8692-D9F5100DF63E}" presName="tx1" presStyleLbl="revTx" presStyleIdx="1" presStyleCnt="3"/>
      <dgm:spPr/>
    </dgm:pt>
    <dgm:pt modelId="{C2ABE2A5-C5E2-4A10-939C-6FEE1C42A31D}" type="pres">
      <dgm:prSet presAssocID="{DB5BAB07-751E-4283-8692-D9F5100DF63E}" presName="vert1" presStyleCnt="0"/>
      <dgm:spPr/>
    </dgm:pt>
    <dgm:pt modelId="{72B91001-5268-4D12-BE7E-FEA330EBA062}" type="pres">
      <dgm:prSet presAssocID="{3C91EE73-E87C-4805-B727-AEA843837816}" presName="thickLine" presStyleLbl="alignNode1" presStyleIdx="2" presStyleCnt="3"/>
      <dgm:spPr/>
    </dgm:pt>
    <dgm:pt modelId="{FBC61DAA-7CAE-434F-8774-660646E76EAE}" type="pres">
      <dgm:prSet presAssocID="{3C91EE73-E87C-4805-B727-AEA843837816}" presName="horz1" presStyleCnt="0"/>
      <dgm:spPr/>
    </dgm:pt>
    <dgm:pt modelId="{EB5D403C-215C-4DE6-BF05-521045FB0D02}" type="pres">
      <dgm:prSet presAssocID="{3C91EE73-E87C-4805-B727-AEA843837816}" presName="tx1" presStyleLbl="revTx" presStyleIdx="2" presStyleCnt="3"/>
      <dgm:spPr/>
    </dgm:pt>
    <dgm:pt modelId="{B8287B59-6EAA-47CA-AE6B-BB3B50AD95D5}" type="pres">
      <dgm:prSet presAssocID="{3C91EE73-E87C-4805-B727-AEA843837816}" presName="vert1" presStyleCnt="0"/>
      <dgm:spPr/>
    </dgm:pt>
  </dgm:ptLst>
  <dgm:cxnLst>
    <dgm:cxn modelId="{8F093A31-038A-4B04-961C-B0F3F1595E78}" type="presOf" srcId="{10192D85-9E20-42C0-9C5E-F3C360E01557}" destId="{72B1D8A1-8959-4EC4-8728-1FF12126B541}" srcOrd="0" destOrd="0" presId="urn:microsoft.com/office/officeart/2008/layout/LinedList"/>
    <dgm:cxn modelId="{D2F8D8A7-5873-45F7-9C9A-635A32D9C619}" srcId="{A4076514-5EF0-4BA6-BC6D-13EF684DC412}" destId="{3C91EE73-E87C-4805-B727-AEA843837816}" srcOrd="2" destOrd="0" parTransId="{B52647D7-7B87-47C3-A94D-0E7BC73C9490}" sibTransId="{A1E5A19B-96F5-4803-A2B7-E56CB369333A}"/>
    <dgm:cxn modelId="{F6E17AA3-FBD0-49A5-B5C2-0D507562A27D}" type="presOf" srcId="{3C91EE73-E87C-4805-B727-AEA843837816}" destId="{EB5D403C-215C-4DE6-BF05-521045FB0D02}" srcOrd="0" destOrd="0" presId="urn:microsoft.com/office/officeart/2008/layout/LinedList"/>
    <dgm:cxn modelId="{742A606B-DC70-4409-829F-D6E4CE61E6F3}" srcId="{A4076514-5EF0-4BA6-BC6D-13EF684DC412}" destId="{10192D85-9E20-42C0-9C5E-F3C360E01557}" srcOrd="0" destOrd="0" parTransId="{A06E1B8A-E5CF-4F3B-BC71-089F645AA40B}" sibTransId="{F924C392-5394-445D-89C1-E6700E13B33F}"/>
    <dgm:cxn modelId="{2085729E-AEC7-4314-86A4-AD91F0AE41F7}" type="presOf" srcId="{A4076514-5EF0-4BA6-BC6D-13EF684DC412}" destId="{2E207A51-021E-4D80-9957-B1029E6E36A6}" srcOrd="0" destOrd="0" presId="urn:microsoft.com/office/officeart/2008/layout/LinedList"/>
    <dgm:cxn modelId="{48F18080-090F-4E6A-8867-92C746CC7DBF}" type="presOf" srcId="{DB5BAB07-751E-4283-8692-D9F5100DF63E}" destId="{F27EEA2C-D0A8-4EB7-A7D8-5DCAF3332B40}" srcOrd="0" destOrd="0" presId="urn:microsoft.com/office/officeart/2008/layout/LinedList"/>
    <dgm:cxn modelId="{067773AD-B915-415E-ABFF-E7BBA9768986}" srcId="{A4076514-5EF0-4BA6-BC6D-13EF684DC412}" destId="{DB5BAB07-751E-4283-8692-D9F5100DF63E}" srcOrd="1" destOrd="0" parTransId="{16D84E44-AD09-4BE1-A754-6CB5BB7E94FB}" sibTransId="{BE626C23-BBCD-4BA0-BDEB-401F21FA7B39}"/>
    <dgm:cxn modelId="{B2738375-AB6E-4460-B430-B625E825E57B}" type="presParOf" srcId="{2E207A51-021E-4D80-9957-B1029E6E36A6}" destId="{7693A783-D662-44FD-A4E6-4EE9FCD03AC7}" srcOrd="0" destOrd="0" presId="urn:microsoft.com/office/officeart/2008/layout/LinedList"/>
    <dgm:cxn modelId="{37911E66-DD7E-44AB-9CA4-06D021B73EE4}" type="presParOf" srcId="{2E207A51-021E-4D80-9957-B1029E6E36A6}" destId="{2C2B4801-80B1-4FB3-87FC-37A091028A1E}" srcOrd="1" destOrd="0" presId="urn:microsoft.com/office/officeart/2008/layout/LinedList"/>
    <dgm:cxn modelId="{9387F280-924D-4248-8C7B-0CD9EAC816FE}" type="presParOf" srcId="{2C2B4801-80B1-4FB3-87FC-37A091028A1E}" destId="{72B1D8A1-8959-4EC4-8728-1FF12126B541}" srcOrd="0" destOrd="0" presId="urn:microsoft.com/office/officeart/2008/layout/LinedList"/>
    <dgm:cxn modelId="{B9FC52BA-D2C0-45C8-A651-9B7B07AC71C8}" type="presParOf" srcId="{2C2B4801-80B1-4FB3-87FC-37A091028A1E}" destId="{7E5B97FF-2F77-49BF-B5F2-817532BFF0AB}" srcOrd="1" destOrd="0" presId="urn:microsoft.com/office/officeart/2008/layout/LinedList"/>
    <dgm:cxn modelId="{C1BF33B5-B12E-42E3-AD17-F855D002B119}" type="presParOf" srcId="{2E207A51-021E-4D80-9957-B1029E6E36A6}" destId="{39C3F3D4-2552-49EC-953F-BA884587860F}" srcOrd="2" destOrd="0" presId="urn:microsoft.com/office/officeart/2008/layout/LinedList"/>
    <dgm:cxn modelId="{926ACA48-2AB6-4DE3-81D0-BBF96ACD98C0}" type="presParOf" srcId="{2E207A51-021E-4D80-9957-B1029E6E36A6}" destId="{423F5F45-1EBE-42E1-B914-C006927EEBBF}" srcOrd="3" destOrd="0" presId="urn:microsoft.com/office/officeart/2008/layout/LinedList"/>
    <dgm:cxn modelId="{ED4A73B4-C508-4FD6-9EE1-A9042ECBB0E8}" type="presParOf" srcId="{423F5F45-1EBE-42E1-B914-C006927EEBBF}" destId="{F27EEA2C-D0A8-4EB7-A7D8-5DCAF3332B40}" srcOrd="0" destOrd="0" presId="urn:microsoft.com/office/officeart/2008/layout/LinedList"/>
    <dgm:cxn modelId="{D4FE66D0-4E8B-46CE-9F93-859F7CA378F4}" type="presParOf" srcId="{423F5F45-1EBE-42E1-B914-C006927EEBBF}" destId="{C2ABE2A5-C5E2-4A10-939C-6FEE1C42A31D}" srcOrd="1" destOrd="0" presId="urn:microsoft.com/office/officeart/2008/layout/LinedList"/>
    <dgm:cxn modelId="{5E29680F-DE8F-4C0E-A5CC-D77E16FBD265}" type="presParOf" srcId="{2E207A51-021E-4D80-9957-B1029E6E36A6}" destId="{72B91001-5268-4D12-BE7E-FEA330EBA062}" srcOrd="4" destOrd="0" presId="urn:microsoft.com/office/officeart/2008/layout/LinedList"/>
    <dgm:cxn modelId="{FB06E1C2-6676-4F23-A9FD-AC53BE862245}" type="presParOf" srcId="{2E207A51-021E-4D80-9957-B1029E6E36A6}" destId="{FBC61DAA-7CAE-434F-8774-660646E76EAE}" srcOrd="5" destOrd="0" presId="urn:microsoft.com/office/officeart/2008/layout/LinedList"/>
    <dgm:cxn modelId="{FA161DFD-59C5-42C2-ADDD-E5AF2A502CD2}" type="presParOf" srcId="{FBC61DAA-7CAE-434F-8774-660646E76EAE}" destId="{EB5D403C-215C-4DE6-BF05-521045FB0D02}" srcOrd="0" destOrd="0" presId="urn:microsoft.com/office/officeart/2008/layout/LinedList"/>
    <dgm:cxn modelId="{8945709A-11E6-4314-9CD2-E4DD350AC6ED}" type="presParOf" srcId="{FBC61DAA-7CAE-434F-8774-660646E76EAE}" destId="{B8287B59-6EAA-47CA-AE6B-BB3B50AD95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A79750-EC65-44D9-9E0E-04B72F71FFB8}" type="doc">
      <dgm:prSet loTypeId="urn:microsoft.com/office/officeart/2005/8/layout/lProcess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hr-HR"/>
        </a:p>
      </dgm:t>
    </dgm:pt>
    <dgm:pt modelId="{919C8235-EC8F-450C-8A70-6243745A3867}">
      <dgm:prSet phldrT="[Text]"/>
      <dgm:spPr/>
      <dgm:t>
        <a:bodyPr/>
        <a:lstStyle/>
        <a:p>
          <a:r>
            <a:rPr lang="hr-HR" dirty="0" smtClean="0"/>
            <a:t>Ulazak u školu </a:t>
          </a:r>
          <a:endParaRPr lang="hr-HR" dirty="0"/>
        </a:p>
      </dgm:t>
    </dgm:pt>
    <dgm:pt modelId="{1DD2FCE7-33CD-414F-9C09-7B0B072CF006}" type="parTrans" cxnId="{3C1E6BD6-D1E8-4E91-9BE3-F8F65412BC8F}">
      <dgm:prSet/>
      <dgm:spPr/>
      <dgm:t>
        <a:bodyPr/>
        <a:lstStyle/>
        <a:p>
          <a:endParaRPr lang="hr-HR"/>
        </a:p>
      </dgm:t>
    </dgm:pt>
    <dgm:pt modelId="{D81156A1-057A-44F2-8BFB-C710617647E6}" type="sibTrans" cxnId="{3C1E6BD6-D1E8-4E91-9BE3-F8F65412BC8F}">
      <dgm:prSet/>
      <dgm:spPr/>
      <dgm:t>
        <a:bodyPr/>
        <a:lstStyle/>
        <a:p>
          <a:endParaRPr lang="hr-HR"/>
        </a:p>
      </dgm:t>
    </dgm:pt>
    <dgm:pt modelId="{06B66138-CD14-41A1-931F-3E9936C1EAE3}">
      <dgm:prSet phldrT="[Text]"/>
      <dgm:spPr/>
      <dgm:t>
        <a:bodyPr/>
        <a:lstStyle/>
        <a:p>
          <a:r>
            <a:rPr lang="hr-HR" dirty="0" smtClean="0"/>
            <a:t>pojasniti učenicima da se ne smiju okupljati na ulazu </a:t>
          </a:r>
          <a:endParaRPr lang="hr-HR" dirty="0"/>
        </a:p>
      </dgm:t>
    </dgm:pt>
    <dgm:pt modelId="{709F8A5C-F7AA-43FC-9C6F-6AA04281BE85}" type="parTrans" cxnId="{B01F7F36-695B-4F71-95A2-CF477AF308A2}">
      <dgm:prSet/>
      <dgm:spPr/>
      <dgm:t>
        <a:bodyPr/>
        <a:lstStyle/>
        <a:p>
          <a:endParaRPr lang="hr-HR"/>
        </a:p>
      </dgm:t>
    </dgm:pt>
    <dgm:pt modelId="{91D62F74-F94B-417D-8B3D-DD32DF21EBA5}" type="sibTrans" cxnId="{B01F7F36-695B-4F71-95A2-CF477AF308A2}">
      <dgm:prSet/>
      <dgm:spPr/>
      <dgm:t>
        <a:bodyPr/>
        <a:lstStyle/>
        <a:p>
          <a:endParaRPr lang="hr-HR"/>
        </a:p>
      </dgm:t>
    </dgm:pt>
    <dgm:pt modelId="{52ED2641-E9F7-458A-B2B2-DD5D7777A100}">
      <dgm:prSet phldrT="[Text]"/>
      <dgm:spPr/>
      <dgm:t>
        <a:bodyPr/>
        <a:lstStyle/>
        <a:p>
          <a:r>
            <a:rPr lang="hr-HR" dirty="0" smtClean="0"/>
            <a:t>što manje vremena provoditi s učenicima drugih razreda</a:t>
          </a:r>
          <a:endParaRPr lang="hr-HR" dirty="0"/>
        </a:p>
      </dgm:t>
    </dgm:pt>
    <dgm:pt modelId="{BAC5E76F-8DB9-4E0F-9F81-84F9595461D0}" type="parTrans" cxnId="{9AC47B69-D931-41D1-88B8-7A113402A814}">
      <dgm:prSet/>
      <dgm:spPr/>
      <dgm:t>
        <a:bodyPr/>
        <a:lstStyle/>
        <a:p>
          <a:endParaRPr lang="hr-HR"/>
        </a:p>
      </dgm:t>
    </dgm:pt>
    <dgm:pt modelId="{8D6AFE8F-B0B3-4741-8CD2-02DB7A7F3C74}" type="sibTrans" cxnId="{9AC47B69-D931-41D1-88B8-7A113402A814}">
      <dgm:prSet/>
      <dgm:spPr/>
      <dgm:t>
        <a:bodyPr/>
        <a:lstStyle/>
        <a:p>
          <a:endParaRPr lang="hr-HR"/>
        </a:p>
      </dgm:t>
    </dgm:pt>
    <dgm:pt modelId="{B0110513-24E8-4D61-BEA2-2F514F31DEEE}">
      <dgm:prSet phldrT="[Text]"/>
      <dgm:spPr/>
      <dgm:t>
        <a:bodyPr/>
        <a:lstStyle/>
        <a:p>
          <a:r>
            <a:rPr lang="hr-HR" dirty="0" smtClean="0"/>
            <a:t>Vrijeme u učionici </a:t>
          </a:r>
          <a:endParaRPr lang="hr-HR" dirty="0"/>
        </a:p>
      </dgm:t>
    </dgm:pt>
    <dgm:pt modelId="{CD4CE64E-0349-4AC4-A8E8-64C442F2DABD}" type="parTrans" cxnId="{FBAE4756-476A-4682-AEBB-966EA2130F22}">
      <dgm:prSet/>
      <dgm:spPr/>
      <dgm:t>
        <a:bodyPr/>
        <a:lstStyle/>
        <a:p>
          <a:endParaRPr lang="hr-HR"/>
        </a:p>
      </dgm:t>
    </dgm:pt>
    <dgm:pt modelId="{7500EEC6-E01E-4B76-841D-F81FD9A72F96}" type="sibTrans" cxnId="{FBAE4756-476A-4682-AEBB-966EA2130F22}">
      <dgm:prSet/>
      <dgm:spPr/>
      <dgm:t>
        <a:bodyPr/>
        <a:lstStyle/>
        <a:p>
          <a:endParaRPr lang="hr-HR"/>
        </a:p>
      </dgm:t>
    </dgm:pt>
    <dgm:pt modelId="{DA217525-FA05-426D-866B-901E7649E7F9}">
      <dgm:prSet phldrT="[Text]"/>
      <dgm:spPr/>
      <dgm:t>
        <a:bodyPr/>
        <a:lstStyle/>
        <a:p>
          <a:r>
            <a:rPr lang="hr-HR" dirty="0" smtClean="0"/>
            <a:t>odvojenost od ostalih učenika</a:t>
          </a:r>
          <a:endParaRPr lang="hr-HR" dirty="0"/>
        </a:p>
      </dgm:t>
    </dgm:pt>
    <dgm:pt modelId="{282A7A90-F652-4918-A454-46DBF2CC620E}" type="parTrans" cxnId="{0352CE50-10C4-4795-84F9-45E013AB86F9}">
      <dgm:prSet/>
      <dgm:spPr/>
      <dgm:t>
        <a:bodyPr/>
        <a:lstStyle/>
        <a:p>
          <a:endParaRPr lang="hr-HR"/>
        </a:p>
      </dgm:t>
    </dgm:pt>
    <dgm:pt modelId="{F946DBC7-9532-477D-A5A9-708CE0525051}" type="sibTrans" cxnId="{0352CE50-10C4-4795-84F9-45E013AB86F9}">
      <dgm:prSet/>
      <dgm:spPr/>
      <dgm:t>
        <a:bodyPr/>
        <a:lstStyle/>
        <a:p>
          <a:endParaRPr lang="hr-HR"/>
        </a:p>
      </dgm:t>
    </dgm:pt>
    <dgm:pt modelId="{01DDF516-8EEE-4139-98D1-1E052C8B8352}">
      <dgm:prSet phldrT="[Text]"/>
      <dgm:spPr/>
      <dgm:t>
        <a:bodyPr/>
        <a:lstStyle/>
        <a:p>
          <a:r>
            <a:rPr lang="hr-HR" dirty="0" smtClean="0"/>
            <a:t>uvijek sjediti na istom radnom mjestu</a:t>
          </a:r>
          <a:endParaRPr lang="hr-HR" dirty="0"/>
        </a:p>
      </dgm:t>
    </dgm:pt>
    <dgm:pt modelId="{7F203ACF-2089-4D70-904D-94DEA1C6817D}" type="parTrans" cxnId="{2236186D-4BE6-4771-9F6C-DDAE51A46070}">
      <dgm:prSet/>
      <dgm:spPr/>
      <dgm:t>
        <a:bodyPr/>
        <a:lstStyle/>
        <a:p>
          <a:endParaRPr lang="hr-HR"/>
        </a:p>
      </dgm:t>
    </dgm:pt>
    <dgm:pt modelId="{601EF529-ADBA-4169-8A67-F4B0047EF569}" type="sibTrans" cxnId="{2236186D-4BE6-4771-9F6C-DDAE51A46070}">
      <dgm:prSet/>
      <dgm:spPr/>
      <dgm:t>
        <a:bodyPr/>
        <a:lstStyle/>
        <a:p>
          <a:endParaRPr lang="hr-HR"/>
        </a:p>
      </dgm:t>
    </dgm:pt>
    <dgm:pt modelId="{8D7A681A-33AD-4861-86E6-BBBD9DFB06A6}">
      <dgm:prSet phldrT="[Text]"/>
      <dgm:spPr/>
      <dgm:t>
        <a:bodyPr/>
        <a:lstStyle/>
        <a:p>
          <a:r>
            <a:rPr lang="hr-HR" dirty="0" smtClean="0"/>
            <a:t>Obroci</a:t>
          </a:r>
          <a:endParaRPr lang="hr-HR" dirty="0"/>
        </a:p>
      </dgm:t>
    </dgm:pt>
    <dgm:pt modelId="{B4D9ED84-474B-4C48-8429-8BF073A58AA1}" type="parTrans" cxnId="{8C69F0F4-45D9-4DFA-85C5-E62FE904FBAA}">
      <dgm:prSet/>
      <dgm:spPr/>
      <dgm:t>
        <a:bodyPr/>
        <a:lstStyle/>
        <a:p>
          <a:endParaRPr lang="hr-HR"/>
        </a:p>
      </dgm:t>
    </dgm:pt>
    <dgm:pt modelId="{2379B737-FB1D-4A87-8671-C8DE6B0C12D3}" type="sibTrans" cxnId="{8C69F0F4-45D9-4DFA-85C5-E62FE904FBAA}">
      <dgm:prSet/>
      <dgm:spPr/>
      <dgm:t>
        <a:bodyPr/>
        <a:lstStyle/>
        <a:p>
          <a:endParaRPr lang="hr-HR"/>
        </a:p>
      </dgm:t>
    </dgm:pt>
    <dgm:pt modelId="{B1753F56-7208-4EC4-AD9C-C38D6B81A14C}">
      <dgm:prSet phldrT="[Text]"/>
      <dgm:spPr/>
      <dgm:t>
        <a:bodyPr/>
        <a:lstStyle/>
        <a:p>
          <a:r>
            <a:rPr lang="hr-HR" dirty="0" smtClean="0"/>
            <a:t>užina u razredu</a:t>
          </a:r>
          <a:endParaRPr lang="hr-HR" dirty="0"/>
        </a:p>
      </dgm:t>
    </dgm:pt>
    <dgm:pt modelId="{BF1F005A-CB63-446D-B877-E9C2B5F1EE03}" type="parTrans" cxnId="{C06322CD-E849-48DD-AF81-DD12F32782C0}">
      <dgm:prSet/>
      <dgm:spPr/>
      <dgm:t>
        <a:bodyPr/>
        <a:lstStyle/>
        <a:p>
          <a:endParaRPr lang="hr-HR"/>
        </a:p>
      </dgm:t>
    </dgm:pt>
    <dgm:pt modelId="{29C99649-44C5-40C7-BEEF-EA0402A22D82}" type="sibTrans" cxnId="{C06322CD-E849-48DD-AF81-DD12F32782C0}">
      <dgm:prSet/>
      <dgm:spPr/>
      <dgm:t>
        <a:bodyPr/>
        <a:lstStyle/>
        <a:p>
          <a:endParaRPr lang="hr-HR"/>
        </a:p>
      </dgm:t>
    </dgm:pt>
    <dgm:pt modelId="{8D25CFE6-CADE-4B84-847F-D4B33E48A590}">
      <dgm:prSet phldrT="[Text]"/>
      <dgm:spPr/>
      <dgm:t>
        <a:bodyPr/>
        <a:lstStyle/>
        <a:p>
          <a:r>
            <a:rPr lang="hr-HR" dirty="0" smtClean="0"/>
            <a:t>obavezno pranje ruku</a:t>
          </a:r>
          <a:endParaRPr lang="hr-HR" dirty="0"/>
        </a:p>
      </dgm:t>
    </dgm:pt>
    <dgm:pt modelId="{75BEBB11-3D57-4D6D-ADF0-03E237149DF8}" type="parTrans" cxnId="{2472B918-0919-41F7-AFD1-3BA9F2718916}">
      <dgm:prSet/>
      <dgm:spPr/>
      <dgm:t>
        <a:bodyPr/>
        <a:lstStyle/>
        <a:p>
          <a:endParaRPr lang="hr-HR"/>
        </a:p>
      </dgm:t>
    </dgm:pt>
    <dgm:pt modelId="{9D3C859F-A10F-4561-9B6D-63A3213430C7}" type="sibTrans" cxnId="{2472B918-0919-41F7-AFD1-3BA9F2718916}">
      <dgm:prSet/>
      <dgm:spPr/>
      <dgm:t>
        <a:bodyPr/>
        <a:lstStyle/>
        <a:p>
          <a:endParaRPr lang="hr-HR"/>
        </a:p>
      </dgm:t>
    </dgm:pt>
    <dgm:pt modelId="{01D4E9C5-A172-4651-B39E-1A48B540BA83}">
      <dgm:prSet phldrT="[Text]"/>
      <dgm:spPr/>
      <dgm:t>
        <a:bodyPr/>
        <a:lstStyle/>
        <a:p>
          <a:r>
            <a:rPr lang="hr-HR" dirty="0" smtClean="0"/>
            <a:t>obavezna </a:t>
          </a:r>
          <a:r>
            <a:rPr lang="hr-HR" dirty="0" err="1" smtClean="0"/>
            <a:t>preobuka</a:t>
          </a:r>
          <a:endParaRPr lang="hr-HR" dirty="0"/>
        </a:p>
      </dgm:t>
    </dgm:pt>
    <dgm:pt modelId="{808B6BE0-E262-4146-B734-AAB63706E430}" type="parTrans" cxnId="{E7378107-4F4D-489F-923B-5DDA0F1ECB65}">
      <dgm:prSet/>
      <dgm:spPr/>
      <dgm:t>
        <a:bodyPr/>
        <a:lstStyle/>
        <a:p>
          <a:endParaRPr lang="hr-HR"/>
        </a:p>
      </dgm:t>
    </dgm:pt>
    <dgm:pt modelId="{A309F274-6344-41FD-8AF6-0AE7DDE823B1}" type="sibTrans" cxnId="{E7378107-4F4D-489F-923B-5DDA0F1ECB65}">
      <dgm:prSet/>
      <dgm:spPr/>
      <dgm:t>
        <a:bodyPr/>
        <a:lstStyle/>
        <a:p>
          <a:endParaRPr lang="hr-HR"/>
        </a:p>
      </dgm:t>
    </dgm:pt>
    <dgm:pt modelId="{EA5AB111-E94D-4D0B-88DE-0E75E2E35D17}">
      <dgm:prSet phldrT="[Text]"/>
      <dgm:spPr/>
      <dgm:t>
        <a:bodyPr/>
        <a:lstStyle/>
        <a:p>
          <a:r>
            <a:rPr lang="hr-HR" dirty="0" smtClean="0"/>
            <a:t>ne dijeliti stvari (radni pribor i dr.)</a:t>
          </a:r>
          <a:endParaRPr lang="hr-HR" dirty="0"/>
        </a:p>
      </dgm:t>
    </dgm:pt>
    <dgm:pt modelId="{BCE4C462-3EEE-4F10-8EDA-B191D8833DBB}" type="parTrans" cxnId="{27B582DD-EA1F-4D9A-9721-075742A7269F}">
      <dgm:prSet/>
      <dgm:spPr/>
      <dgm:t>
        <a:bodyPr/>
        <a:lstStyle/>
        <a:p>
          <a:endParaRPr lang="hr-HR"/>
        </a:p>
      </dgm:t>
    </dgm:pt>
    <dgm:pt modelId="{4CD4B16D-F8B9-4EC9-AC13-19F9177D6C39}" type="sibTrans" cxnId="{27B582DD-EA1F-4D9A-9721-075742A7269F}">
      <dgm:prSet/>
      <dgm:spPr/>
      <dgm:t>
        <a:bodyPr/>
        <a:lstStyle/>
        <a:p>
          <a:endParaRPr lang="hr-HR"/>
        </a:p>
      </dgm:t>
    </dgm:pt>
    <dgm:pt modelId="{B7E02FA5-DAC0-41DA-B326-72EF5D99F817}">
      <dgm:prSet phldrT="[Text]"/>
      <dgm:spPr/>
      <dgm:t>
        <a:bodyPr/>
        <a:lstStyle/>
        <a:p>
          <a:r>
            <a:rPr lang="hr-HR" dirty="0" smtClean="0"/>
            <a:t>Pod odmorom</a:t>
          </a:r>
          <a:endParaRPr lang="hr-HR" dirty="0"/>
        </a:p>
      </dgm:t>
    </dgm:pt>
    <dgm:pt modelId="{162C4C76-C8F0-4056-A788-ECE47BEE6D6D}" type="parTrans" cxnId="{4CE31F69-5FC8-4C2A-9181-EC62DBE822A8}">
      <dgm:prSet/>
      <dgm:spPr/>
      <dgm:t>
        <a:bodyPr/>
        <a:lstStyle/>
        <a:p>
          <a:endParaRPr lang="hr-HR"/>
        </a:p>
      </dgm:t>
    </dgm:pt>
    <dgm:pt modelId="{84AB5B03-AAB6-42CA-BBD5-6C84646974D1}" type="sibTrans" cxnId="{4CE31F69-5FC8-4C2A-9181-EC62DBE822A8}">
      <dgm:prSet/>
      <dgm:spPr/>
      <dgm:t>
        <a:bodyPr/>
        <a:lstStyle/>
        <a:p>
          <a:endParaRPr lang="hr-HR"/>
        </a:p>
      </dgm:t>
    </dgm:pt>
    <dgm:pt modelId="{C6FD1A04-0A4E-488B-8966-826DC54D0701}">
      <dgm:prSet phldrT="[Text]"/>
      <dgm:spPr/>
      <dgm:t>
        <a:bodyPr/>
        <a:lstStyle/>
        <a:p>
          <a:r>
            <a:rPr lang="hr-HR" dirty="0" smtClean="0"/>
            <a:t>paziti da se skupine dviju razreda ne miješaju</a:t>
          </a:r>
          <a:endParaRPr lang="hr-HR" dirty="0"/>
        </a:p>
      </dgm:t>
    </dgm:pt>
    <dgm:pt modelId="{8836605D-61CE-4CC6-8984-A330DDAD1877}" type="parTrans" cxnId="{9DFA2880-1EAE-4023-B5CD-43A59216C72E}">
      <dgm:prSet/>
      <dgm:spPr/>
      <dgm:t>
        <a:bodyPr/>
        <a:lstStyle/>
        <a:p>
          <a:endParaRPr lang="hr-HR"/>
        </a:p>
      </dgm:t>
    </dgm:pt>
    <dgm:pt modelId="{B7FB8180-6D53-45CD-8AFC-A9EC3BDA7A3C}" type="sibTrans" cxnId="{9DFA2880-1EAE-4023-B5CD-43A59216C72E}">
      <dgm:prSet/>
      <dgm:spPr/>
      <dgm:t>
        <a:bodyPr/>
        <a:lstStyle/>
        <a:p>
          <a:endParaRPr lang="hr-HR"/>
        </a:p>
      </dgm:t>
    </dgm:pt>
    <dgm:pt modelId="{75F4CA2E-095C-4B71-BB8D-451160BF514D}">
      <dgm:prSet phldrT="[Text]"/>
      <dgm:spPr/>
      <dgm:t>
        <a:bodyPr/>
        <a:lstStyle/>
        <a:p>
          <a:r>
            <a:rPr lang="hr-HR" dirty="0" smtClean="0"/>
            <a:t>smanjiti dodirivanje zajedničkih površina (npr. zidovi u hodnicima, vješalice i dr.)</a:t>
          </a:r>
          <a:endParaRPr lang="hr-HR" dirty="0"/>
        </a:p>
      </dgm:t>
    </dgm:pt>
    <dgm:pt modelId="{91D4B5C9-DCE9-4EDB-91C6-85D28635C5DB}" type="parTrans" cxnId="{86BE26CE-9532-400B-813E-2C82A2F6FFB6}">
      <dgm:prSet/>
      <dgm:spPr/>
      <dgm:t>
        <a:bodyPr/>
        <a:lstStyle/>
        <a:p>
          <a:endParaRPr lang="hr-HR"/>
        </a:p>
      </dgm:t>
    </dgm:pt>
    <dgm:pt modelId="{2CCBABB0-BA9B-43B7-9BC5-C2BF693EFF46}" type="sibTrans" cxnId="{86BE26CE-9532-400B-813E-2C82A2F6FFB6}">
      <dgm:prSet/>
      <dgm:spPr/>
      <dgm:t>
        <a:bodyPr/>
        <a:lstStyle/>
        <a:p>
          <a:endParaRPr lang="hr-HR"/>
        </a:p>
      </dgm:t>
    </dgm:pt>
    <dgm:pt modelId="{63F07F19-47E1-428D-8C0C-380233DCD6B5}" type="pres">
      <dgm:prSet presAssocID="{8AA79750-EC65-44D9-9E0E-04B72F71FFB8}" presName="theList" presStyleCnt="0">
        <dgm:presLayoutVars>
          <dgm:dir/>
          <dgm:animLvl val="lvl"/>
          <dgm:resizeHandles val="exact"/>
        </dgm:presLayoutVars>
      </dgm:prSet>
      <dgm:spPr/>
    </dgm:pt>
    <dgm:pt modelId="{B410A726-D456-489B-9475-7EC3A8F80AE1}" type="pres">
      <dgm:prSet presAssocID="{919C8235-EC8F-450C-8A70-6243745A3867}" presName="compNode" presStyleCnt="0"/>
      <dgm:spPr/>
    </dgm:pt>
    <dgm:pt modelId="{1AC1AEFC-872F-4318-B121-95385E8E54DF}" type="pres">
      <dgm:prSet presAssocID="{919C8235-EC8F-450C-8A70-6243745A3867}" presName="aNode" presStyleLbl="bgShp" presStyleIdx="0" presStyleCnt="4"/>
      <dgm:spPr/>
      <dgm:t>
        <a:bodyPr/>
        <a:lstStyle/>
        <a:p>
          <a:endParaRPr lang="hr-HR"/>
        </a:p>
      </dgm:t>
    </dgm:pt>
    <dgm:pt modelId="{D1EA7EDA-30E6-4A32-8C56-BFB231E0C444}" type="pres">
      <dgm:prSet presAssocID="{919C8235-EC8F-450C-8A70-6243745A3867}" presName="textNode" presStyleLbl="bgShp" presStyleIdx="0" presStyleCnt="4"/>
      <dgm:spPr/>
      <dgm:t>
        <a:bodyPr/>
        <a:lstStyle/>
        <a:p>
          <a:endParaRPr lang="hr-HR"/>
        </a:p>
      </dgm:t>
    </dgm:pt>
    <dgm:pt modelId="{737F790E-4B70-4154-94A1-0E5CDE7FAFA8}" type="pres">
      <dgm:prSet presAssocID="{919C8235-EC8F-450C-8A70-6243745A3867}" presName="compChildNode" presStyleCnt="0"/>
      <dgm:spPr/>
    </dgm:pt>
    <dgm:pt modelId="{487BC1B8-A4B0-45E6-9D29-38C27F8D37EE}" type="pres">
      <dgm:prSet presAssocID="{919C8235-EC8F-450C-8A70-6243745A3867}" presName="theInnerList" presStyleCnt="0"/>
      <dgm:spPr/>
    </dgm:pt>
    <dgm:pt modelId="{07A44185-7BB6-4DBE-8419-D6D5B1DD8ADB}" type="pres">
      <dgm:prSet presAssocID="{06B66138-CD14-41A1-931F-3E9936C1EAE3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1643F4E-08B3-4DF6-9551-2BAC0BD820B6}" type="pres">
      <dgm:prSet presAssocID="{06B66138-CD14-41A1-931F-3E9936C1EAE3}" presName="aSpace2" presStyleCnt="0"/>
      <dgm:spPr/>
    </dgm:pt>
    <dgm:pt modelId="{8AB1B560-089C-496D-A7B4-892A22213FB8}" type="pres">
      <dgm:prSet presAssocID="{01D4E9C5-A172-4651-B39E-1A48B540BA83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3B03D25-EE7E-4AF9-879F-21E2F8CC56BA}" type="pres">
      <dgm:prSet presAssocID="{01D4E9C5-A172-4651-B39E-1A48B540BA83}" presName="aSpace2" presStyleCnt="0"/>
      <dgm:spPr/>
    </dgm:pt>
    <dgm:pt modelId="{605F9498-D7EC-4473-ADC5-48ED45B8E5A1}" type="pres">
      <dgm:prSet presAssocID="{52ED2641-E9F7-458A-B2B2-DD5D7777A100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3E15421-0D0E-448C-97FD-172DF3AE5139}" type="pres">
      <dgm:prSet presAssocID="{919C8235-EC8F-450C-8A70-6243745A3867}" presName="aSpace" presStyleCnt="0"/>
      <dgm:spPr/>
    </dgm:pt>
    <dgm:pt modelId="{EE22EF9C-B6D7-4F94-9CB1-7F731DB67975}" type="pres">
      <dgm:prSet presAssocID="{B0110513-24E8-4D61-BEA2-2F514F31DEEE}" presName="compNode" presStyleCnt="0"/>
      <dgm:spPr/>
    </dgm:pt>
    <dgm:pt modelId="{879EA62A-646A-4F66-91A5-AB91BC110208}" type="pres">
      <dgm:prSet presAssocID="{B0110513-24E8-4D61-BEA2-2F514F31DEEE}" presName="aNode" presStyleLbl="bgShp" presStyleIdx="1" presStyleCnt="4" custLinFactNeighborX="-1007" custLinFactNeighborY="-1944"/>
      <dgm:spPr/>
      <dgm:t>
        <a:bodyPr/>
        <a:lstStyle/>
        <a:p>
          <a:endParaRPr lang="hr-HR"/>
        </a:p>
      </dgm:t>
    </dgm:pt>
    <dgm:pt modelId="{E9FA01A5-0E42-4E75-8A44-F8A9DB48B383}" type="pres">
      <dgm:prSet presAssocID="{B0110513-24E8-4D61-BEA2-2F514F31DEEE}" presName="textNode" presStyleLbl="bgShp" presStyleIdx="1" presStyleCnt="4"/>
      <dgm:spPr/>
      <dgm:t>
        <a:bodyPr/>
        <a:lstStyle/>
        <a:p>
          <a:endParaRPr lang="hr-HR"/>
        </a:p>
      </dgm:t>
    </dgm:pt>
    <dgm:pt modelId="{149413DB-60A9-43B6-8AD5-6A4369301430}" type="pres">
      <dgm:prSet presAssocID="{B0110513-24E8-4D61-BEA2-2F514F31DEEE}" presName="compChildNode" presStyleCnt="0"/>
      <dgm:spPr/>
    </dgm:pt>
    <dgm:pt modelId="{9FC0C13F-0A00-49EA-9D53-B6FCDE0A7E02}" type="pres">
      <dgm:prSet presAssocID="{B0110513-24E8-4D61-BEA2-2F514F31DEEE}" presName="theInnerList" presStyleCnt="0"/>
      <dgm:spPr/>
    </dgm:pt>
    <dgm:pt modelId="{ED083829-17EB-4C7D-85A0-740FFC12A747}" type="pres">
      <dgm:prSet presAssocID="{DA217525-FA05-426D-866B-901E7649E7F9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D727C5-EB70-4598-A371-119A180873C5}" type="pres">
      <dgm:prSet presAssocID="{DA217525-FA05-426D-866B-901E7649E7F9}" presName="aSpace2" presStyleCnt="0"/>
      <dgm:spPr/>
    </dgm:pt>
    <dgm:pt modelId="{6D057FBE-D3B5-4ED7-A1B0-0DEC20178AAA}" type="pres">
      <dgm:prSet presAssocID="{01DDF516-8EEE-4139-98D1-1E052C8B8352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FA68F9B-B1EF-442E-A0EE-F8A3BBB43579}" type="pres">
      <dgm:prSet presAssocID="{01DDF516-8EEE-4139-98D1-1E052C8B8352}" presName="aSpace2" presStyleCnt="0"/>
      <dgm:spPr/>
    </dgm:pt>
    <dgm:pt modelId="{F6CD77A5-231F-4452-95E1-014454EF9F41}" type="pres">
      <dgm:prSet presAssocID="{EA5AB111-E94D-4D0B-88DE-0E75E2E35D17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6C4DD6C-ABCD-4D97-8852-01A6CF8CAE64}" type="pres">
      <dgm:prSet presAssocID="{B0110513-24E8-4D61-BEA2-2F514F31DEEE}" presName="aSpace" presStyleCnt="0"/>
      <dgm:spPr/>
    </dgm:pt>
    <dgm:pt modelId="{D9E9DD15-A925-4782-8D5C-DB4E8797E5B6}" type="pres">
      <dgm:prSet presAssocID="{8D7A681A-33AD-4861-86E6-BBBD9DFB06A6}" presName="compNode" presStyleCnt="0"/>
      <dgm:spPr/>
    </dgm:pt>
    <dgm:pt modelId="{3F334679-3379-4139-AB33-C0D7EF70EB79}" type="pres">
      <dgm:prSet presAssocID="{8D7A681A-33AD-4861-86E6-BBBD9DFB06A6}" presName="aNode" presStyleLbl="bgShp" presStyleIdx="2" presStyleCnt="4"/>
      <dgm:spPr/>
    </dgm:pt>
    <dgm:pt modelId="{23080A86-D878-4108-B38F-C5B09930A740}" type="pres">
      <dgm:prSet presAssocID="{8D7A681A-33AD-4861-86E6-BBBD9DFB06A6}" presName="textNode" presStyleLbl="bgShp" presStyleIdx="2" presStyleCnt="4"/>
      <dgm:spPr/>
    </dgm:pt>
    <dgm:pt modelId="{1B65B792-0701-4324-84AD-DE98F4549C65}" type="pres">
      <dgm:prSet presAssocID="{8D7A681A-33AD-4861-86E6-BBBD9DFB06A6}" presName="compChildNode" presStyleCnt="0"/>
      <dgm:spPr/>
    </dgm:pt>
    <dgm:pt modelId="{DB836A58-0D3A-474D-98A9-D249C9BBF550}" type="pres">
      <dgm:prSet presAssocID="{8D7A681A-33AD-4861-86E6-BBBD9DFB06A6}" presName="theInnerList" presStyleCnt="0"/>
      <dgm:spPr/>
    </dgm:pt>
    <dgm:pt modelId="{69C2D262-5707-4A8F-9583-F4E98019BB82}" type="pres">
      <dgm:prSet presAssocID="{B1753F56-7208-4EC4-AD9C-C38D6B81A14C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A7DAC10-61B8-4540-8F4F-596707B58075}" type="pres">
      <dgm:prSet presAssocID="{B1753F56-7208-4EC4-AD9C-C38D6B81A14C}" presName="aSpace2" presStyleCnt="0"/>
      <dgm:spPr/>
    </dgm:pt>
    <dgm:pt modelId="{725ECEAE-03E2-4042-8DD0-21F2839BD9E4}" type="pres">
      <dgm:prSet presAssocID="{8D25CFE6-CADE-4B84-847F-D4B33E48A590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7CF077-D52E-4891-9269-B4475AC57BC8}" type="pres">
      <dgm:prSet presAssocID="{8D7A681A-33AD-4861-86E6-BBBD9DFB06A6}" presName="aSpace" presStyleCnt="0"/>
      <dgm:spPr/>
    </dgm:pt>
    <dgm:pt modelId="{79B6BAFF-EAEB-49DA-9464-4BAD7A18A4AD}" type="pres">
      <dgm:prSet presAssocID="{B7E02FA5-DAC0-41DA-B326-72EF5D99F817}" presName="compNode" presStyleCnt="0"/>
      <dgm:spPr/>
    </dgm:pt>
    <dgm:pt modelId="{494570FA-F58F-430D-A9D8-3203F395FA63}" type="pres">
      <dgm:prSet presAssocID="{B7E02FA5-DAC0-41DA-B326-72EF5D99F817}" presName="aNode" presStyleLbl="bgShp" presStyleIdx="3" presStyleCnt="4"/>
      <dgm:spPr/>
    </dgm:pt>
    <dgm:pt modelId="{650A8B40-F709-4235-81DF-9BA42FA812E1}" type="pres">
      <dgm:prSet presAssocID="{B7E02FA5-DAC0-41DA-B326-72EF5D99F817}" presName="textNode" presStyleLbl="bgShp" presStyleIdx="3" presStyleCnt="4"/>
      <dgm:spPr/>
    </dgm:pt>
    <dgm:pt modelId="{BDEC38E3-37B4-4669-93FF-C8D7C72809CE}" type="pres">
      <dgm:prSet presAssocID="{B7E02FA5-DAC0-41DA-B326-72EF5D99F817}" presName="compChildNode" presStyleCnt="0"/>
      <dgm:spPr/>
    </dgm:pt>
    <dgm:pt modelId="{ED2592FB-D1C6-4EF5-8E6E-5D89A890A49A}" type="pres">
      <dgm:prSet presAssocID="{B7E02FA5-DAC0-41DA-B326-72EF5D99F817}" presName="theInnerList" presStyleCnt="0"/>
      <dgm:spPr/>
    </dgm:pt>
    <dgm:pt modelId="{8EFCE5A4-5B9C-4DC8-8A2C-486E1406D0B5}" type="pres">
      <dgm:prSet presAssocID="{C6FD1A04-0A4E-488B-8966-826DC54D0701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05A9C3-5D36-417A-9455-5E4B5081CDF1}" type="pres">
      <dgm:prSet presAssocID="{C6FD1A04-0A4E-488B-8966-826DC54D0701}" presName="aSpace2" presStyleCnt="0"/>
      <dgm:spPr/>
    </dgm:pt>
    <dgm:pt modelId="{A1E2C268-937B-4B74-968E-1ECDF95CE50F}" type="pres">
      <dgm:prSet presAssocID="{75F4CA2E-095C-4B71-BB8D-451160BF514D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472B918-0919-41F7-AFD1-3BA9F2718916}" srcId="{8D7A681A-33AD-4861-86E6-BBBD9DFB06A6}" destId="{8D25CFE6-CADE-4B84-847F-D4B33E48A590}" srcOrd="1" destOrd="0" parTransId="{75BEBB11-3D57-4D6D-ADF0-03E237149DF8}" sibTransId="{9D3C859F-A10F-4561-9B6D-63A3213430C7}"/>
    <dgm:cxn modelId="{162CDB49-34DB-4B81-95AF-EC7AB2929C6A}" type="presOf" srcId="{B0110513-24E8-4D61-BEA2-2F514F31DEEE}" destId="{879EA62A-646A-4F66-91A5-AB91BC110208}" srcOrd="0" destOrd="0" presId="urn:microsoft.com/office/officeart/2005/8/layout/lProcess2"/>
    <dgm:cxn modelId="{8C69F0F4-45D9-4DFA-85C5-E62FE904FBAA}" srcId="{8AA79750-EC65-44D9-9E0E-04B72F71FFB8}" destId="{8D7A681A-33AD-4861-86E6-BBBD9DFB06A6}" srcOrd="2" destOrd="0" parTransId="{B4D9ED84-474B-4C48-8429-8BF073A58AA1}" sibTransId="{2379B737-FB1D-4A87-8671-C8DE6B0C12D3}"/>
    <dgm:cxn modelId="{27B582DD-EA1F-4D9A-9721-075742A7269F}" srcId="{B0110513-24E8-4D61-BEA2-2F514F31DEEE}" destId="{EA5AB111-E94D-4D0B-88DE-0E75E2E35D17}" srcOrd="2" destOrd="0" parTransId="{BCE4C462-3EEE-4F10-8EDA-B191D8833DBB}" sibTransId="{4CD4B16D-F8B9-4EC9-AC13-19F9177D6C39}"/>
    <dgm:cxn modelId="{F110BC39-3E21-444D-B235-913BBA945C46}" type="presOf" srcId="{52ED2641-E9F7-458A-B2B2-DD5D7777A100}" destId="{605F9498-D7EC-4473-ADC5-48ED45B8E5A1}" srcOrd="0" destOrd="0" presId="urn:microsoft.com/office/officeart/2005/8/layout/lProcess2"/>
    <dgm:cxn modelId="{3C1E6BD6-D1E8-4E91-9BE3-F8F65412BC8F}" srcId="{8AA79750-EC65-44D9-9E0E-04B72F71FFB8}" destId="{919C8235-EC8F-450C-8A70-6243745A3867}" srcOrd="0" destOrd="0" parTransId="{1DD2FCE7-33CD-414F-9C09-7B0B072CF006}" sibTransId="{D81156A1-057A-44F2-8BFB-C710617647E6}"/>
    <dgm:cxn modelId="{86BE26CE-9532-400B-813E-2C82A2F6FFB6}" srcId="{B7E02FA5-DAC0-41DA-B326-72EF5D99F817}" destId="{75F4CA2E-095C-4B71-BB8D-451160BF514D}" srcOrd="1" destOrd="0" parTransId="{91D4B5C9-DCE9-4EDB-91C6-85D28635C5DB}" sibTransId="{2CCBABB0-BA9B-43B7-9BC5-C2BF693EFF46}"/>
    <dgm:cxn modelId="{457F01C5-4F0C-423D-81F5-38EF172C058D}" type="presOf" srcId="{8AA79750-EC65-44D9-9E0E-04B72F71FFB8}" destId="{63F07F19-47E1-428D-8C0C-380233DCD6B5}" srcOrd="0" destOrd="0" presId="urn:microsoft.com/office/officeart/2005/8/layout/lProcess2"/>
    <dgm:cxn modelId="{C06322CD-E849-48DD-AF81-DD12F32782C0}" srcId="{8D7A681A-33AD-4861-86E6-BBBD9DFB06A6}" destId="{B1753F56-7208-4EC4-AD9C-C38D6B81A14C}" srcOrd="0" destOrd="0" parTransId="{BF1F005A-CB63-446D-B877-E9C2B5F1EE03}" sibTransId="{29C99649-44C5-40C7-BEEF-EA0402A22D82}"/>
    <dgm:cxn modelId="{BABBB6A8-9D22-47C6-BF17-9AE3DB3E8062}" type="presOf" srcId="{B0110513-24E8-4D61-BEA2-2F514F31DEEE}" destId="{E9FA01A5-0E42-4E75-8A44-F8A9DB48B383}" srcOrd="1" destOrd="0" presId="urn:microsoft.com/office/officeart/2005/8/layout/lProcess2"/>
    <dgm:cxn modelId="{E7378107-4F4D-489F-923B-5DDA0F1ECB65}" srcId="{919C8235-EC8F-450C-8A70-6243745A3867}" destId="{01D4E9C5-A172-4651-B39E-1A48B540BA83}" srcOrd="1" destOrd="0" parTransId="{808B6BE0-E262-4146-B734-AAB63706E430}" sibTransId="{A309F274-6344-41FD-8AF6-0AE7DDE823B1}"/>
    <dgm:cxn modelId="{FBAE4756-476A-4682-AEBB-966EA2130F22}" srcId="{8AA79750-EC65-44D9-9E0E-04B72F71FFB8}" destId="{B0110513-24E8-4D61-BEA2-2F514F31DEEE}" srcOrd="1" destOrd="0" parTransId="{CD4CE64E-0349-4AC4-A8E8-64C442F2DABD}" sibTransId="{7500EEC6-E01E-4B76-841D-F81FD9A72F96}"/>
    <dgm:cxn modelId="{457C29BE-0C3D-44A4-8301-9303BEA06FA5}" type="presOf" srcId="{8D25CFE6-CADE-4B84-847F-D4B33E48A590}" destId="{725ECEAE-03E2-4042-8DD0-21F2839BD9E4}" srcOrd="0" destOrd="0" presId="urn:microsoft.com/office/officeart/2005/8/layout/lProcess2"/>
    <dgm:cxn modelId="{5FB2A870-D28B-4B17-A4A7-751B8912208D}" type="presOf" srcId="{01DDF516-8EEE-4139-98D1-1E052C8B8352}" destId="{6D057FBE-D3B5-4ED7-A1B0-0DEC20178AAA}" srcOrd="0" destOrd="0" presId="urn:microsoft.com/office/officeart/2005/8/layout/lProcess2"/>
    <dgm:cxn modelId="{84A02BB6-A480-4296-81B8-373CDA290D36}" type="presOf" srcId="{EA5AB111-E94D-4D0B-88DE-0E75E2E35D17}" destId="{F6CD77A5-231F-4452-95E1-014454EF9F41}" srcOrd="0" destOrd="0" presId="urn:microsoft.com/office/officeart/2005/8/layout/lProcess2"/>
    <dgm:cxn modelId="{2236186D-4BE6-4771-9F6C-DDAE51A46070}" srcId="{B0110513-24E8-4D61-BEA2-2F514F31DEEE}" destId="{01DDF516-8EEE-4139-98D1-1E052C8B8352}" srcOrd="1" destOrd="0" parTransId="{7F203ACF-2089-4D70-904D-94DEA1C6817D}" sibTransId="{601EF529-ADBA-4169-8A67-F4B0047EF569}"/>
    <dgm:cxn modelId="{63881116-0740-450D-946E-2BDB2372095E}" type="presOf" srcId="{01D4E9C5-A172-4651-B39E-1A48B540BA83}" destId="{8AB1B560-089C-496D-A7B4-892A22213FB8}" srcOrd="0" destOrd="0" presId="urn:microsoft.com/office/officeart/2005/8/layout/lProcess2"/>
    <dgm:cxn modelId="{B7AC70C9-DE47-4F48-991A-657F0CC0E4BF}" type="presOf" srcId="{06B66138-CD14-41A1-931F-3E9936C1EAE3}" destId="{07A44185-7BB6-4DBE-8419-D6D5B1DD8ADB}" srcOrd="0" destOrd="0" presId="urn:microsoft.com/office/officeart/2005/8/layout/lProcess2"/>
    <dgm:cxn modelId="{C0320ECF-E1F3-41D8-B3BC-46185494062D}" type="presOf" srcId="{DA217525-FA05-426D-866B-901E7649E7F9}" destId="{ED083829-17EB-4C7D-85A0-740FFC12A747}" srcOrd="0" destOrd="0" presId="urn:microsoft.com/office/officeart/2005/8/layout/lProcess2"/>
    <dgm:cxn modelId="{0352CE50-10C4-4795-84F9-45E013AB86F9}" srcId="{B0110513-24E8-4D61-BEA2-2F514F31DEEE}" destId="{DA217525-FA05-426D-866B-901E7649E7F9}" srcOrd="0" destOrd="0" parTransId="{282A7A90-F652-4918-A454-46DBF2CC620E}" sibTransId="{F946DBC7-9532-477D-A5A9-708CE0525051}"/>
    <dgm:cxn modelId="{B5520387-26E8-404D-BF22-BE116E1C16D9}" type="presOf" srcId="{919C8235-EC8F-450C-8A70-6243745A3867}" destId="{D1EA7EDA-30E6-4A32-8C56-BFB231E0C444}" srcOrd="1" destOrd="0" presId="urn:microsoft.com/office/officeart/2005/8/layout/lProcess2"/>
    <dgm:cxn modelId="{4CE31F69-5FC8-4C2A-9181-EC62DBE822A8}" srcId="{8AA79750-EC65-44D9-9E0E-04B72F71FFB8}" destId="{B7E02FA5-DAC0-41DA-B326-72EF5D99F817}" srcOrd="3" destOrd="0" parTransId="{162C4C76-C8F0-4056-A788-ECE47BEE6D6D}" sibTransId="{84AB5B03-AAB6-42CA-BBD5-6C84646974D1}"/>
    <dgm:cxn modelId="{E406FF6C-C759-48AF-903A-70D7938E78FE}" type="presOf" srcId="{8D7A681A-33AD-4861-86E6-BBBD9DFB06A6}" destId="{3F334679-3379-4139-AB33-C0D7EF70EB79}" srcOrd="0" destOrd="0" presId="urn:microsoft.com/office/officeart/2005/8/layout/lProcess2"/>
    <dgm:cxn modelId="{D2B4E35A-128C-4EF6-AA11-6A5D4E682E6E}" type="presOf" srcId="{75F4CA2E-095C-4B71-BB8D-451160BF514D}" destId="{A1E2C268-937B-4B74-968E-1ECDF95CE50F}" srcOrd="0" destOrd="0" presId="urn:microsoft.com/office/officeart/2005/8/layout/lProcess2"/>
    <dgm:cxn modelId="{B01F7F36-695B-4F71-95A2-CF477AF308A2}" srcId="{919C8235-EC8F-450C-8A70-6243745A3867}" destId="{06B66138-CD14-41A1-931F-3E9936C1EAE3}" srcOrd="0" destOrd="0" parTransId="{709F8A5C-F7AA-43FC-9C6F-6AA04281BE85}" sibTransId="{91D62F74-F94B-417D-8B3D-DD32DF21EBA5}"/>
    <dgm:cxn modelId="{9AC47B69-D931-41D1-88B8-7A113402A814}" srcId="{919C8235-EC8F-450C-8A70-6243745A3867}" destId="{52ED2641-E9F7-458A-B2B2-DD5D7777A100}" srcOrd="2" destOrd="0" parTransId="{BAC5E76F-8DB9-4E0F-9F81-84F9595461D0}" sibTransId="{8D6AFE8F-B0B3-4741-8CD2-02DB7A7F3C74}"/>
    <dgm:cxn modelId="{470A8E06-1D5A-4E52-8BF6-AE5E19312DFF}" type="presOf" srcId="{8D7A681A-33AD-4861-86E6-BBBD9DFB06A6}" destId="{23080A86-D878-4108-B38F-C5B09930A740}" srcOrd="1" destOrd="0" presId="urn:microsoft.com/office/officeart/2005/8/layout/lProcess2"/>
    <dgm:cxn modelId="{9F8DFAC2-27B0-4975-B4B3-273284E6D581}" type="presOf" srcId="{919C8235-EC8F-450C-8A70-6243745A3867}" destId="{1AC1AEFC-872F-4318-B121-95385E8E54DF}" srcOrd="0" destOrd="0" presId="urn:microsoft.com/office/officeart/2005/8/layout/lProcess2"/>
    <dgm:cxn modelId="{0D8B28F2-A981-4395-A71D-0EDEF932FD5D}" type="presOf" srcId="{C6FD1A04-0A4E-488B-8966-826DC54D0701}" destId="{8EFCE5A4-5B9C-4DC8-8A2C-486E1406D0B5}" srcOrd="0" destOrd="0" presId="urn:microsoft.com/office/officeart/2005/8/layout/lProcess2"/>
    <dgm:cxn modelId="{3A5E5B48-E753-43C8-83BD-4FACAA651097}" type="presOf" srcId="{B7E02FA5-DAC0-41DA-B326-72EF5D99F817}" destId="{494570FA-F58F-430D-A9D8-3203F395FA63}" srcOrd="0" destOrd="0" presId="urn:microsoft.com/office/officeart/2005/8/layout/lProcess2"/>
    <dgm:cxn modelId="{8DE93E94-BE18-4095-89A8-8A360124A27D}" type="presOf" srcId="{B7E02FA5-DAC0-41DA-B326-72EF5D99F817}" destId="{650A8B40-F709-4235-81DF-9BA42FA812E1}" srcOrd="1" destOrd="0" presId="urn:microsoft.com/office/officeart/2005/8/layout/lProcess2"/>
    <dgm:cxn modelId="{9DFA2880-1EAE-4023-B5CD-43A59216C72E}" srcId="{B7E02FA5-DAC0-41DA-B326-72EF5D99F817}" destId="{C6FD1A04-0A4E-488B-8966-826DC54D0701}" srcOrd="0" destOrd="0" parTransId="{8836605D-61CE-4CC6-8984-A330DDAD1877}" sibTransId="{B7FB8180-6D53-45CD-8AFC-A9EC3BDA7A3C}"/>
    <dgm:cxn modelId="{F9B4707A-E471-42BC-8722-490F8B9A6AF0}" type="presOf" srcId="{B1753F56-7208-4EC4-AD9C-C38D6B81A14C}" destId="{69C2D262-5707-4A8F-9583-F4E98019BB82}" srcOrd="0" destOrd="0" presId="urn:microsoft.com/office/officeart/2005/8/layout/lProcess2"/>
    <dgm:cxn modelId="{E873F94C-3FD8-4A63-85F7-C3827186D753}" type="presParOf" srcId="{63F07F19-47E1-428D-8C0C-380233DCD6B5}" destId="{B410A726-D456-489B-9475-7EC3A8F80AE1}" srcOrd="0" destOrd="0" presId="urn:microsoft.com/office/officeart/2005/8/layout/lProcess2"/>
    <dgm:cxn modelId="{12A35132-8E99-4590-B118-0F90D77C6E5F}" type="presParOf" srcId="{B410A726-D456-489B-9475-7EC3A8F80AE1}" destId="{1AC1AEFC-872F-4318-B121-95385E8E54DF}" srcOrd="0" destOrd="0" presId="urn:microsoft.com/office/officeart/2005/8/layout/lProcess2"/>
    <dgm:cxn modelId="{917EB85E-F8E6-4C6E-892F-C75C3CCD3146}" type="presParOf" srcId="{B410A726-D456-489B-9475-7EC3A8F80AE1}" destId="{D1EA7EDA-30E6-4A32-8C56-BFB231E0C444}" srcOrd="1" destOrd="0" presId="urn:microsoft.com/office/officeart/2005/8/layout/lProcess2"/>
    <dgm:cxn modelId="{032328BF-2CE3-4CD7-BF45-770184BBB9AC}" type="presParOf" srcId="{B410A726-D456-489B-9475-7EC3A8F80AE1}" destId="{737F790E-4B70-4154-94A1-0E5CDE7FAFA8}" srcOrd="2" destOrd="0" presId="urn:microsoft.com/office/officeart/2005/8/layout/lProcess2"/>
    <dgm:cxn modelId="{03C7235C-4C85-49B9-8C3D-080AF845C215}" type="presParOf" srcId="{737F790E-4B70-4154-94A1-0E5CDE7FAFA8}" destId="{487BC1B8-A4B0-45E6-9D29-38C27F8D37EE}" srcOrd="0" destOrd="0" presId="urn:microsoft.com/office/officeart/2005/8/layout/lProcess2"/>
    <dgm:cxn modelId="{3AA1B06C-1539-467B-A0B8-217C9874B7ED}" type="presParOf" srcId="{487BC1B8-A4B0-45E6-9D29-38C27F8D37EE}" destId="{07A44185-7BB6-4DBE-8419-D6D5B1DD8ADB}" srcOrd="0" destOrd="0" presId="urn:microsoft.com/office/officeart/2005/8/layout/lProcess2"/>
    <dgm:cxn modelId="{C3F0C8CC-49F1-4593-AB5E-31DF8B30DEF8}" type="presParOf" srcId="{487BC1B8-A4B0-45E6-9D29-38C27F8D37EE}" destId="{81643F4E-08B3-4DF6-9551-2BAC0BD820B6}" srcOrd="1" destOrd="0" presId="urn:microsoft.com/office/officeart/2005/8/layout/lProcess2"/>
    <dgm:cxn modelId="{1A5E1921-11CA-4455-8680-A63CA4DA963F}" type="presParOf" srcId="{487BC1B8-A4B0-45E6-9D29-38C27F8D37EE}" destId="{8AB1B560-089C-496D-A7B4-892A22213FB8}" srcOrd="2" destOrd="0" presId="urn:microsoft.com/office/officeart/2005/8/layout/lProcess2"/>
    <dgm:cxn modelId="{FAB12AE9-78F4-491D-BDE7-9389992405E7}" type="presParOf" srcId="{487BC1B8-A4B0-45E6-9D29-38C27F8D37EE}" destId="{53B03D25-EE7E-4AF9-879F-21E2F8CC56BA}" srcOrd="3" destOrd="0" presId="urn:microsoft.com/office/officeart/2005/8/layout/lProcess2"/>
    <dgm:cxn modelId="{EE37C2C8-834A-4DFE-9BE5-0D1B5E8DA2A1}" type="presParOf" srcId="{487BC1B8-A4B0-45E6-9D29-38C27F8D37EE}" destId="{605F9498-D7EC-4473-ADC5-48ED45B8E5A1}" srcOrd="4" destOrd="0" presId="urn:microsoft.com/office/officeart/2005/8/layout/lProcess2"/>
    <dgm:cxn modelId="{CECF0583-54C7-45AF-BEA9-657B9617C26A}" type="presParOf" srcId="{63F07F19-47E1-428D-8C0C-380233DCD6B5}" destId="{43E15421-0D0E-448C-97FD-172DF3AE5139}" srcOrd="1" destOrd="0" presId="urn:microsoft.com/office/officeart/2005/8/layout/lProcess2"/>
    <dgm:cxn modelId="{573862D9-C6D5-49F9-AF05-C3C80AB42560}" type="presParOf" srcId="{63F07F19-47E1-428D-8C0C-380233DCD6B5}" destId="{EE22EF9C-B6D7-4F94-9CB1-7F731DB67975}" srcOrd="2" destOrd="0" presId="urn:microsoft.com/office/officeart/2005/8/layout/lProcess2"/>
    <dgm:cxn modelId="{BA9BA508-73A1-4A6F-8977-50DA24B88908}" type="presParOf" srcId="{EE22EF9C-B6D7-4F94-9CB1-7F731DB67975}" destId="{879EA62A-646A-4F66-91A5-AB91BC110208}" srcOrd="0" destOrd="0" presId="urn:microsoft.com/office/officeart/2005/8/layout/lProcess2"/>
    <dgm:cxn modelId="{14DC31BF-A9B8-4CBF-9280-EE24683071F7}" type="presParOf" srcId="{EE22EF9C-B6D7-4F94-9CB1-7F731DB67975}" destId="{E9FA01A5-0E42-4E75-8A44-F8A9DB48B383}" srcOrd="1" destOrd="0" presId="urn:microsoft.com/office/officeart/2005/8/layout/lProcess2"/>
    <dgm:cxn modelId="{30BF4DB3-7917-41A4-9A80-FCE7B18125B7}" type="presParOf" srcId="{EE22EF9C-B6D7-4F94-9CB1-7F731DB67975}" destId="{149413DB-60A9-43B6-8AD5-6A4369301430}" srcOrd="2" destOrd="0" presId="urn:microsoft.com/office/officeart/2005/8/layout/lProcess2"/>
    <dgm:cxn modelId="{3DA393FA-523B-42E1-A4A0-F567B4057E97}" type="presParOf" srcId="{149413DB-60A9-43B6-8AD5-6A4369301430}" destId="{9FC0C13F-0A00-49EA-9D53-B6FCDE0A7E02}" srcOrd="0" destOrd="0" presId="urn:microsoft.com/office/officeart/2005/8/layout/lProcess2"/>
    <dgm:cxn modelId="{98400AD4-B774-4F8B-90C6-FF0F8B7999B0}" type="presParOf" srcId="{9FC0C13F-0A00-49EA-9D53-B6FCDE0A7E02}" destId="{ED083829-17EB-4C7D-85A0-740FFC12A747}" srcOrd="0" destOrd="0" presId="urn:microsoft.com/office/officeart/2005/8/layout/lProcess2"/>
    <dgm:cxn modelId="{50BE61FE-CDFF-40F3-ADEB-B2EE04A30065}" type="presParOf" srcId="{9FC0C13F-0A00-49EA-9D53-B6FCDE0A7E02}" destId="{98D727C5-EB70-4598-A371-119A180873C5}" srcOrd="1" destOrd="0" presId="urn:microsoft.com/office/officeart/2005/8/layout/lProcess2"/>
    <dgm:cxn modelId="{77C1B02F-26EF-4803-ADC4-65EA863E989F}" type="presParOf" srcId="{9FC0C13F-0A00-49EA-9D53-B6FCDE0A7E02}" destId="{6D057FBE-D3B5-4ED7-A1B0-0DEC20178AAA}" srcOrd="2" destOrd="0" presId="urn:microsoft.com/office/officeart/2005/8/layout/lProcess2"/>
    <dgm:cxn modelId="{AFB39A6B-ADF8-4892-B70D-4E219F9241F7}" type="presParOf" srcId="{9FC0C13F-0A00-49EA-9D53-B6FCDE0A7E02}" destId="{3FA68F9B-B1EF-442E-A0EE-F8A3BBB43579}" srcOrd="3" destOrd="0" presId="urn:microsoft.com/office/officeart/2005/8/layout/lProcess2"/>
    <dgm:cxn modelId="{27DDAB35-1212-47A9-8D3D-5303DC2E9FE2}" type="presParOf" srcId="{9FC0C13F-0A00-49EA-9D53-B6FCDE0A7E02}" destId="{F6CD77A5-231F-4452-95E1-014454EF9F41}" srcOrd="4" destOrd="0" presId="urn:microsoft.com/office/officeart/2005/8/layout/lProcess2"/>
    <dgm:cxn modelId="{F5EB7589-CDC1-419B-84EA-C68891D7AE75}" type="presParOf" srcId="{63F07F19-47E1-428D-8C0C-380233DCD6B5}" destId="{E6C4DD6C-ABCD-4D97-8852-01A6CF8CAE64}" srcOrd="3" destOrd="0" presId="urn:microsoft.com/office/officeart/2005/8/layout/lProcess2"/>
    <dgm:cxn modelId="{F1376634-2097-47AA-971D-94AF8DDD3D02}" type="presParOf" srcId="{63F07F19-47E1-428D-8C0C-380233DCD6B5}" destId="{D9E9DD15-A925-4782-8D5C-DB4E8797E5B6}" srcOrd="4" destOrd="0" presId="urn:microsoft.com/office/officeart/2005/8/layout/lProcess2"/>
    <dgm:cxn modelId="{80465B4E-9665-40E8-AA78-5133C55064D4}" type="presParOf" srcId="{D9E9DD15-A925-4782-8D5C-DB4E8797E5B6}" destId="{3F334679-3379-4139-AB33-C0D7EF70EB79}" srcOrd="0" destOrd="0" presId="urn:microsoft.com/office/officeart/2005/8/layout/lProcess2"/>
    <dgm:cxn modelId="{15E0309A-6E4F-48A1-A0E8-952DB0631AE8}" type="presParOf" srcId="{D9E9DD15-A925-4782-8D5C-DB4E8797E5B6}" destId="{23080A86-D878-4108-B38F-C5B09930A740}" srcOrd="1" destOrd="0" presId="urn:microsoft.com/office/officeart/2005/8/layout/lProcess2"/>
    <dgm:cxn modelId="{70971432-41E8-4EFE-9A0A-4349E570BF93}" type="presParOf" srcId="{D9E9DD15-A925-4782-8D5C-DB4E8797E5B6}" destId="{1B65B792-0701-4324-84AD-DE98F4549C65}" srcOrd="2" destOrd="0" presId="urn:microsoft.com/office/officeart/2005/8/layout/lProcess2"/>
    <dgm:cxn modelId="{F93C3550-CB8D-4A55-A4DA-BE54B79F2A2A}" type="presParOf" srcId="{1B65B792-0701-4324-84AD-DE98F4549C65}" destId="{DB836A58-0D3A-474D-98A9-D249C9BBF550}" srcOrd="0" destOrd="0" presId="urn:microsoft.com/office/officeart/2005/8/layout/lProcess2"/>
    <dgm:cxn modelId="{CE95EA2B-5510-4DDE-B49F-DAF3FEB2A5FA}" type="presParOf" srcId="{DB836A58-0D3A-474D-98A9-D249C9BBF550}" destId="{69C2D262-5707-4A8F-9583-F4E98019BB82}" srcOrd="0" destOrd="0" presId="urn:microsoft.com/office/officeart/2005/8/layout/lProcess2"/>
    <dgm:cxn modelId="{112CF504-833A-48D8-8E28-4BB4B26F0066}" type="presParOf" srcId="{DB836A58-0D3A-474D-98A9-D249C9BBF550}" destId="{EA7DAC10-61B8-4540-8F4F-596707B58075}" srcOrd="1" destOrd="0" presId="urn:microsoft.com/office/officeart/2005/8/layout/lProcess2"/>
    <dgm:cxn modelId="{9784C6AD-643A-45CE-BA53-BCA28CBF165A}" type="presParOf" srcId="{DB836A58-0D3A-474D-98A9-D249C9BBF550}" destId="{725ECEAE-03E2-4042-8DD0-21F2839BD9E4}" srcOrd="2" destOrd="0" presId="urn:microsoft.com/office/officeart/2005/8/layout/lProcess2"/>
    <dgm:cxn modelId="{9F9AFA77-23FD-4E6E-AC1C-7DB2F8CD371D}" type="presParOf" srcId="{63F07F19-47E1-428D-8C0C-380233DCD6B5}" destId="{3C7CF077-D52E-4891-9269-B4475AC57BC8}" srcOrd="5" destOrd="0" presId="urn:microsoft.com/office/officeart/2005/8/layout/lProcess2"/>
    <dgm:cxn modelId="{60297A85-72F0-428D-AF89-9F68D6A5DE02}" type="presParOf" srcId="{63F07F19-47E1-428D-8C0C-380233DCD6B5}" destId="{79B6BAFF-EAEB-49DA-9464-4BAD7A18A4AD}" srcOrd="6" destOrd="0" presId="urn:microsoft.com/office/officeart/2005/8/layout/lProcess2"/>
    <dgm:cxn modelId="{71D32FBB-CA2C-484C-B869-9E7A0FA6D85B}" type="presParOf" srcId="{79B6BAFF-EAEB-49DA-9464-4BAD7A18A4AD}" destId="{494570FA-F58F-430D-A9D8-3203F395FA63}" srcOrd="0" destOrd="0" presId="urn:microsoft.com/office/officeart/2005/8/layout/lProcess2"/>
    <dgm:cxn modelId="{6AD5D552-ED2B-4F9D-9318-9BB8A82A297C}" type="presParOf" srcId="{79B6BAFF-EAEB-49DA-9464-4BAD7A18A4AD}" destId="{650A8B40-F709-4235-81DF-9BA42FA812E1}" srcOrd="1" destOrd="0" presId="urn:microsoft.com/office/officeart/2005/8/layout/lProcess2"/>
    <dgm:cxn modelId="{F6214A9E-5B80-409A-81E2-719DB057E6CD}" type="presParOf" srcId="{79B6BAFF-EAEB-49DA-9464-4BAD7A18A4AD}" destId="{BDEC38E3-37B4-4669-93FF-C8D7C72809CE}" srcOrd="2" destOrd="0" presId="urn:microsoft.com/office/officeart/2005/8/layout/lProcess2"/>
    <dgm:cxn modelId="{A1564C0B-37EC-4A9E-B4FB-A160934DE4FA}" type="presParOf" srcId="{BDEC38E3-37B4-4669-93FF-C8D7C72809CE}" destId="{ED2592FB-D1C6-4EF5-8E6E-5D89A890A49A}" srcOrd="0" destOrd="0" presId="urn:microsoft.com/office/officeart/2005/8/layout/lProcess2"/>
    <dgm:cxn modelId="{BC4AEA1A-6839-46FF-8FFC-0FEB236A99A1}" type="presParOf" srcId="{ED2592FB-D1C6-4EF5-8E6E-5D89A890A49A}" destId="{8EFCE5A4-5B9C-4DC8-8A2C-486E1406D0B5}" srcOrd="0" destOrd="0" presId="urn:microsoft.com/office/officeart/2005/8/layout/lProcess2"/>
    <dgm:cxn modelId="{FAE009A7-DB2D-4342-9017-1F5E288BBEB3}" type="presParOf" srcId="{ED2592FB-D1C6-4EF5-8E6E-5D89A890A49A}" destId="{2305A9C3-5D36-417A-9455-5E4B5081CDF1}" srcOrd="1" destOrd="0" presId="urn:microsoft.com/office/officeart/2005/8/layout/lProcess2"/>
    <dgm:cxn modelId="{36415346-D5B5-460B-A832-A793416944EB}" type="presParOf" srcId="{ED2592FB-D1C6-4EF5-8E6E-5D89A890A49A}" destId="{A1E2C268-937B-4B74-968E-1ECDF95CE50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961EB-4F50-43E9-AAFD-34FDD1C35600}">
      <dsp:nvSpPr>
        <dsp:cNvPr id="0" name=""/>
        <dsp:cNvSpPr/>
      </dsp:nvSpPr>
      <dsp:spPr>
        <a:xfrm>
          <a:off x="3275" y="55360"/>
          <a:ext cx="1969777" cy="43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Emocionalne</a:t>
          </a:r>
          <a:endParaRPr lang="hr-HR" sz="1500" kern="1200" dirty="0"/>
        </a:p>
      </dsp:txBody>
      <dsp:txXfrm>
        <a:off x="3275" y="55360"/>
        <a:ext cx="1969777" cy="432000"/>
      </dsp:txXfrm>
    </dsp:sp>
    <dsp:sp modelId="{EA18044F-70AB-4363-8AAB-0252DB15DC64}">
      <dsp:nvSpPr>
        <dsp:cNvPr id="0" name=""/>
        <dsp:cNvSpPr/>
      </dsp:nvSpPr>
      <dsp:spPr>
        <a:xfrm>
          <a:off x="3275" y="487360"/>
          <a:ext cx="1969777" cy="370575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briga za vlastitu sigurnost i sigurnost drugih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strah, tuga, ljutnja, razdražljivost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tzv. „zaleđenost” – čini se da dijete ništa ne osjeća niti pokazuje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stid (zbog bespomoćnosti, jakih emocija ili potrebe za pomoći)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pojačan strah od škole, tjeskoba i zbunjenost </a:t>
          </a:r>
          <a:endParaRPr lang="hr-HR" sz="1500" kern="1200" dirty="0"/>
        </a:p>
      </dsp:txBody>
      <dsp:txXfrm>
        <a:off x="3275" y="487360"/>
        <a:ext cx="1969777" cy="3705750"/>
      </dsp:txXfrm>
    </dsp:sp>
    <dsp:sp modelId="{C3056604-2938-413D-9E8F-839A47446205}">
      <dsp:nvSpPr>
        <dsp:cNvPr id="0" name=""/>
        <dsp:cNvSpPr/>
      </dsp:nvSpPr>
      <dsp:spPr>
        <a:xfrm>
          <a:off x="2248822" y="55360"/>
          <a:ext cx="1969777" cy="432000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Misaone</a:t>
          </a:r>
          <a:endParaRPr lang="hr-HR" sz="1500" kern="1200" dirty="0"/>
        </a:p>
      </dsp:txBody>
      <dsp:txXfrm>
        <a:off x="2248822" y="55360"/>
        <a:ext cx="1969777" cy="432000"/>
      </dsp:txXfrm>
    </dsp:sp>
    <dsp:sp modelId="{16C71F8E-54E6-417C-BD19-255BE73CC9F5}">
      <dsp:nvSpPr>
        <dsp:cNvPr id="0" name=""/>
        <dsp:cNvSpPr/>
      </dsp:nvSpPr>
      <dsp:spPr>
        <a:xfrm>
          <a:off x="2248822" y="487360"/>
          <a:ext cx="1969777" cy="3705750"/>
        </a:xfrm>
        <a:prstGeom prst="rect">
          <a:avLst/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rastresenost, nedostatak koncentracije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privremeni gubitak znanja koje je dijete već usvojilo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gubitak interesa za školske aktivnosti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zaboravljivost</a:t>
          </a:r>
          <a:endParaRPr lang="hr-HR" sz="1500" kern="1200" dirty="0"/>
        </a:p>
      </dsp:txBody>
      <dsp:txXfrm>
        <a:off x="2248822" y="487360"/>
        <a:ext cx="1969777" cy="3705750"/>
      </dsp:txXfrm>
    </dsp:sp>
    <dsp:sp modelId="{0CDEDAD2-6E86-439A-8839-ADCD6835EAFD}">
      <dsp:nvSpPr>
        <dsp:cNvPr id="0" name=""/>
        <dsp:cNvSpPr/>
      </dsp:nvSpPr>
      <dsp:spPr>
        <a:xfrm>
          <a:off x="4494368" y="55360"/>
          <a:ext cx="1969777" cy="432000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Tjelesne</a:t>
          </a:r>
          <a:endParaRPr lang="hr-HR" sz="1500" kern="1200" dirty="0"/>
        </a:p>
      </dsp:txBody>
      <dsp:txXfrm>
        <a:off x="4494368" y="55360"/>
        <a:ext cx="1969777" cy="432000"/>
      </dsp:txXfrm>
    </dsp:sp>
    <dsp:sp modelId="{E98F924F-5F72-4E0A-8275-74005532AB36}">
      <dsp:nvSpPr>
        <dsp:cNvPr id="0" name=""/>
        <dsp:cNvSpPr/>
      </dsp:nvSpPr>
      <dsp:spPr>
        <a:xfrm>
          <a:off x="4494368" y="487360"/>
          <a:ext cx="1969777" cy="3705750"/>
        </a:xfrm>
        <a:prstGeom prst="rect">
          <a:avLst/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povećana sklonost nezgodama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probavne smetnje – gubitak apetita ili pretjerano uzimanje hrane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mučnine i glavobolje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neodređene pritužbe i bolovi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stalni umor</a:t>
          </a:r>
          <a:endParaRPr lang="hr-HR" sz="1500" kern="1200" dirty="0"/>
        </a:p>
      </dsp:txBody>
      <dsp:txXfrm>
        <a:off x="4494368" y="487360"/>
        <a:ext cx="1969777" cy="3705750"/>
      </dsp:txXfrm>
    </dsp:sp>
    <dsp:sp modelId="{330FB409-43D8-4D91-920B-2C69CC70885A}">
      <dsp:nvSpPr>
        <dsp:cNvPr id="0" name=""/>
        <dsp:cNvSpPr/>
      </dsp:nvSpPr>
      <dsp:spPr>
        <a:xfrm>
          <a:off x="6739914" y="55360"/>
          <a:ext cx="1969777" cy="43200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Ponašajne</a:t>
          </a:r>
          <a:endParaRPr lang="hr-HR" sz="1500" kern="1200" dirty="0"/>
        </a:p>
      </dsp:txBody>
      <dsp:txXfrm>
        <a:off x="6739914" y="55360"/>
        <a:ext cx="1969777" cy="432000"/>
      </dsp:txXfrm>
    </dsp:sp>
    <dsp:sp modelId="{C80F0A0D-EF0E-4493-9EFD-EF914568ACA6}">
      <dsp:nvSpPr>
        <dsp:cNvPr id="0" name=""/>
        <dsp:cNvSpPr/>
      </dsp:nvSpPr>
      <dsp:spPr>
        <a:xfrm>
          <a:off x="6739914" y="487360"/>
          <a:ext cx="1969777" cy="3705750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teškoće u kontroliranju ljutnje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sklonost povlačenju i osamljivanju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pretjerana međusobna ovisnost među učenicima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plačljivost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regresivno ponašanje (ponašanje koje nije u skladu s dobi djeteta)</a:t>
          </a: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smanjeno sudjelovanje u aktivnostima</a:t>
          </a:r>
          <a:endParaRPr lang="hr-HR" sz="1500" kern="1200" dirty="0"/>
        </a:p>
      </dsp:txBody>
      <dsp:txXfrm>
        <a:off x="6739914" y="487360"/>
        <a:ext cx="1969777" cy="3705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3A783-D662-44FD-A4E6-4EE9FCD03AC7}">
      <dsp:nvSpPr>
        <dsp:cNvPr id="0" name=""/>
        <dsp:cNvSpPr/>
      </dsp:nvSpPr>
      <dsp:spPr>
        <a:xfrm>
          <a:off x="0" y="2320"/>
          <a:ext cx="799288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B1D8A1-8959-4EC4-8728-1FF12126B541}">
      <dsp:nvSpPr>
        <dsp:cNvPr id="0" name=""/>
        <dsp:cNvSpPr/>
      </dsp:nvSpPr>
      <dsp:spPr>
        <a:xfrm>
          <a:off x="0" y="2320"/>
          <a:ext cx="7992888" cy="1582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Omogućite razgovor o tome kako su učenici doživjeli epidemiju, istaknite nova pravila u školi</a:t>
          </a:r>
          <a:endParaRPr lang="hr-HR" sz="3100" kern="1200" dirty="0"/>
        </a:p>
      </dsp:txBody>
      <dsp:txXfrm>
        <a:off x="0" y="2320"/>
        <a:ext cx="7992888" cy="1582628"/>
      </dsp:txXfrm>
    </dsp:sp>
    <dsp:sp modelId="{39C3F3D4-2552-49EC-953F-BA884587860F}">
      <dsp:nvSpPr>
        <dsp:cNvPr id="0" name=""/>
        <dsp:cNvSpPr/>
      </dsp:nvSpPr>
      <dsp:spPr>
        <a:xfrm>
          <a:off x="0" y="1584949"/>
          <a:ext cx="799288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7EEA2C-D0A8-4EB7-A7D8-5DCAF3332B40}">
      <dsp:nvSpPr>
        <dsp:cNvPr id="0" name=""/>
        <dsp:cNvSpPr/>
      </dsp:nvSpPr>
      <dsp:spPr>
        <a:xfrm>
          <a:off x="0" y="1584949"/>
          <a:ext cx="7992888" cy="1582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Uključite sadržaje, aktivnosti i zadatke koji uključuju teme nade, optimizma i podrške</a:t>
          </a:r>
          <a:endParaRPr lang="hr-HR" sz="3100" kern="1200" dirty="0"/>
        </a:p>
      </dsp:txBody>
      <dsp:txXfrm>
        <a:off x="0" y="1584949"/>
        <a:ext cx="7992888" cy="1582628"/>
      </dsp:txXfrm>
    </dsp:sp>
    <dsp:sp modelId="{72B91001-5268-4D12-BE7E-FEA330EBA062}">
      <dsp:nvSpPr>
        <dsp:cNvPr id="0" name=""/>
        <dsp:cNvSpPr/>
      </dsp:nvSpPr>
      <dsp:spPr>
        <a:xfrm>
          <a:off x="0" y="3167578"/>
          <a:ext cx="799288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5D403C-215C-4DE6-BF05-521045FB0D02}">
      <dsp:nvSpPr>
        <dsp:cNvPr id="0" name=""/>
        <dsp:cNvSpPr/>
      </dsp:nvSpPr>
      <dsp:spPr>
        <a:xfrm>
          <a:off x="0" y="3167578"/>
          <a:ext cx="7992888" cy="1582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Naglasite oblike podrške koje djeca imaju u obitelji i školi </a:t>
          </a:r>
          <a:endParaRPr lang="hr-HR" sz="3100" kern="1200" dirty="0"/>
        </a:p>
      </dsp:txBody>
      <dsp:txXfrm>
        <a:off x="0" y="3167578"/>
        <a:ext cx="7992888" cy="1582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1AEFC-872F-4318-B121-95385E8E54DF}">
      <dsp:nvSpPr>
        <dsp:cNvPr id="0" name=""/>
        <dsp:cNvSpPr/>
      </dsp:nvSpPr>
      <dsp:spPr>
        <a:xfrm>
          <a:off x="2083" y="0"/>
          <a:ext cx="2044211" cy="37759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Ulazak u školu </a:t>
          </a:r>
          <a:endParaRPr lang="hr-HR" sz="3100" kern="1200" dirty="0"/>
        </a:p>
      </dsp:txBody>
      <dsp:txXfrm>
        <a:off x="2083" y="0"/>
        <a:ext cx="2044211" cy="1132790"/>
      </dsp:txXfrm>
    </dsp:sp>
    <dsp:sp modelId="{07A44185-7BB6-4DBE-8419-D6D5B1DD8ADB}">
      <dsp:nvSpPr>
        <dsp:cNvPr id="0" name=""/>
        <dsp:cNvSpPr/>
      </dsp:nvSpPr>
      <dsp:spPr>
        <a:xfrm>
          <a:off x="206504" y="1133113"/>
          <a:ext cx="1635369" cy="7418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pojasniti učenicima da se ne smiju okupljati na ulazu </a:t>
          </a:r>
          <a:endParaRPr lang="hr-HR" sz="1300" kern="1200" dirty="0"/>
        </a:p>
      </dsp:txBody>
      <dsp:txXfrm>
        <a:off x="228231" y="1154840"/>
        <a:ext cx="1591915" cy="698372"/>
      </dsp:txXfrm>
    </dsp:sp>
    <dsp:sp modelId="{8AB1B560-089C-496D-A7B4-892A22213FB8}">
      <dsp:nvSpPr>
        <dsp:cNvPr id="0" name=""/>
        <dsp:cNvSpPr/>
      </dsp:nvSpPr>
      <dsp:spPr>
        <a:xfrm>
          <a:off x="206504" y="1989066"/>
          <a:ext cx="1635369" cy="7418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obavezna </a:t>
          </a:r>
          <a:r>
            <a:rPr lang="hr-HR" sz="1300" kern="1200" dirty="0" err="1" smtClean="0"/>
            <a:t>preobuka</a:t>
          </a:r>
          <a:endParaRPr lang="hr-HR" sz="1300" kern="1200" dirty="0"/>
        </a:p>
      </dsp:txBody>
      <dsp:txXfrm>
        <a:off x="228231" y="2010793"/>
        <a:ext cx="1591915" cy="698372"/>
      </dsp:txXfrm>
    </dsp:sp>
    <dsp:sp modelId="{605F9498-D7EC-4473-ADC5-48ED45B8E5A1}">
      <dsp:nvSpPr>
        <dsp:cNvPr id="0" name=""/>
        <dsp:cNvSpPr/>
      </dsp:nvSpPr>
      <dsp:spPr>
        <a:xfrm>
          <a:off x="206504" y="2845020"/>
          <a:ext cx="1635369" cy="7418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što manje vremena provoditi s učenicima drugih razreda</a:t>
          </a:r>
          <a:endParaRPr lang="hr-HR" sz="1300" kern="1200" dirty="0"/>
        </a:p>
      </dsp:txBody>
      <dsp:txXfrm>
        <a:off x="228231" y="2866747"/>
        <a:ext cx="1591915" cy="698372"/>
      </dsp:txXfrm>
    </dsp:sp>
    <dsp:sp modelId="{879EA62A-646A-4F66-91A5-AB91BC110208}">
      <dsp:nvSpPr>
        <dsp:cNvPr id="0" name=""/>
        <dsp:cNvSpPr/>
      </dsp:nvSpPr>
      <dsp:spPr>
        <a:xfrm>
          <a:off x="2179025" y="0"/>
          <a:ext cx="2044211" cy="37759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Vrijeme u učionici </a:t>
          </a:r>
          <a:endParaRPr lang="hr-HR" sz="3100" kern="1200" dirty="0"/>
        </a:p>
      </dsp:txBody>
      <dsp:txXfrm>
        <a:off x="2179025" y="0"/>
        <a:ext cx="2044211" cy="1132790"/>
      </dsp:txXfrm>
    </dsp:sp>
    <dsp:sp modelId="{ED083829-17EB-4C7D-85A0-740FFC12A747}">
      <dsp:nvSpPr>
        <dsp:cNvPr id="0" name=""/>
        <dsp:cNvSpPr/>
      </dsp:nvSpPr>
      <dsp:spPr>
        <a:xfrm>
          <a:off x="2404031" y="1133113"/>
          <a:ext cx="1635369" cy="7418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odvojenost od ostalih učenika</a:t>
          </a:r>
          <a:endParaRPr lang="hr-HR" sz="1300" kern="1200" dirty="0"/>
        </a:p>
      </dsp:txBody>
      <dsp:txXfrm>
        <a:off x="2425758" y="1154840"/>
        <a:ext cx="1591915" cy="698372"/>
      </dsp:txXfrm>
    </dsp:sp>
    <dsp:sp modelId="{6D057FBE-D3B5-4ED7-A1B0-0DEC20178AAA}">
      <dsp:nvSpPr>
        <dsp:cNvPr id="0" name=""/>
        <dsp:cNvSpPr/>
      </dsp:nvSpPr>
      <dsp:spPr>
        <a:xfrm>
          <a:off x="2404031" y="1989066"/>
          <a:ext cx="1635369" cy="7418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uvijek sjediti na istom radnom mjestu</a:t>
          </a:r>
          <a:endParaRPr lang="hr-HR" sz="1300" kern="1200" dirty="0"/>
        </a:p>
      </dsp:txBody>
      <dsp:txXfrm>
        <a:off x="2425758" y="2010793"/>
        <a:ext cx="1591915" cy="698372"/>
      </dsp:txXfrm>
    </dsp:sp>
    <dsp:sp modelId="{F6CD77A5-231F-4452-95E1-014454EF9F41}">
      <dsp:nvSpPr>
        <dsp:cNvPr id="0" name=""/>
        <dsp:cNvSpPr/>
      </dsp:nvSpPr>
      <dsp:spPr>
        <a:xfrm>
          <a:off x="2404031" y="2845020"/>
          <a:ext cx="1635369" cy="7418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ne dijeliti stvari (radni pribor i dr.)</a:t>
          </a:r>
          <a:endParaRPr lang="hr-HR" sz="1300" kern="1200" dirty="0"/>
        </a:p>
      </dsp:txBody>
      <dsp:txXfrm>
        <a:off x="2425758" y="2866747"/>
        <a:ext cx="1591915" cy="698372"/>
      </dsp:txXfrm>
    </dsp:sp>
    <dsp:sp modelId="{3F334679-3379-4139-AB33-C0D7EF70EB79}">
      <dsp:nvSpPr>
        <dsp:cNvPr id="0" name=""/>
        <dsp:cNvSpPr/>
      </dsp:nvSpPr>
      <dsp:spPr>
        <a:xfrm>
          <a:off x="4397137" y="0"/>
          <a:ext cx="2044211" cy="37759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Obroci</a:t>
          </a:r>
          <a:endParaRPr lang="hr-HR" sz="3100" kern="1200" dirty="0"/>
        </a:p>
      </dsp:txBody>
      <dsp:txXfrm>
        <a:off x="4397137" y="0"/>
        <a:ext cx="2044211" cy="1132790"/>
      </dsp:txXfrm>
    </dsp:sp>
    <dsp:sp modelId="{69C2D262-5707-4A8F-9583-F4E98019BB82}">
      <dsp:nvSpPr>
        <dsp:cNvPr id="0" name=""/>
        <dsp:cNvSpPr/>
      </dsp:nvSpPr>
      <dsp:spPr>
        <a:xfrm>
          <a:off x="4601559" y="1133896"/>
          <a:ext cx="1635369" cy="11385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užina u razredu</a:t>
          </a:r>
          <a:endParaRPr lang="hr-HR" sz="1300" kern="1200" dirty="0"/>
        </a:p>
      </dsp:txBody>
      <dsp:txXfrm>
        <a:off x="4634905" y="1167242"/>
        <a:ext cx="1568677" cy="1071813"/>
      </dsp:txXfrm>
    </dsp:sp>
    <dsp:sp modelId="{725ECEAE-03E2-4042-8DD0-21F2839BD9E4}">
      <dsp:nvSpPr>
        <dsp:cNvPr id="0" name=""/>
        <dsp:cNvSpPr/>
      </dsp:nvSpPr>
      <dsp:spPr>
        <a:xfrm>
          <a:off x="4601559" y="2447557"/>
          <a:ext cx="1635369" cy="11385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obavezno pranje ruku</a:t>
          </a:r>
          <a:endParaRPr lang="hr-HR" sz="1300" kern="1200" dirty="0"/>
        </a:p>
      </dsp:txBody>
      <dsp:txXfrm>
        <a:off x="4634905" y="2480903"/>
        <a:ext cx="1568677" cy="1071813"/>
      </dsp:txXfrm>
    </dsp:sp>
    <dsp:sp modelId="{494570FA-F58F-430D-A9D8-3203F395FA63}">
      <dsp:nvSpPr>
        <dsp:cNvPr id="0" name=""/>
        <dsp:cNvSpPr/>
      </dsp:nvSpPr>
      <dsp:spPr>
        <a:xfrm>
          <a:off x="6594665" y="0"/>
          <a:ext cx="2044211" cy="37759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Pod odmorom</a:t>
          </a:r>
          <a:endParaRPr lang="hr-HR" sz="3100" kern="1200" dirty="0"/>
        </a:p>
      </dsp:txBody>
      <dsp:txXfrm>
        <a:off x="6594665" y="0"/>
        <a:ext cx="2044211" cy="1132790"/>
      </dsp:txXfrm>
    </dsp:sp>
    <dsp:sp modelId="{8EFCE5A4-5B9C-4DC8-8A2C-486E1406D0B5}">
      <dsp:nvSpPr>
        <dsp:cNvPr id="0" name=""/>
        <dsp:cNvSpPr/>
      </dsp:nvSpPr>
      <dsp:spPr>
        <a:xfrm>
          <a:off x="6799086" y="1133896"/>
          <a:ext cx="1635369" cy="11385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paziti da se skupine dviju razreda ne miješaju</a:t>
          </a:r>
          <a:endParaRPr lang="hr-HR" sz="1300" kern="1200" dirty="0"/>
        </a:p>
      </dsp:txBody>
      <dsp:txXfrm>
        <a:off x="6832432" y="1167242"/>
        <a:ext cx="1568677" cy="1071813"/>
      </dsp:txXfrm>
    </dsp:sp>
    <dsp:sp modelId="{A1E2C268-937B-4B74-968E-1ECDF95CE50F}">
      <dsp:nvSpPr>
        <dsp:cNvPr id="0" name=""/>
        <dsp:cNvSpPr/>
      </dsp:nvSpPr>
      <dsp:spPr>
        <a:xfrm>
          <a:off x="6799086" y="2447557"/>
          <a:ext cx="1635369" cy="11385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smanjiti dodirivanje zajedničkih površina (npr. zidovi u hodnicima, vješalice i dr.)</a:t>
          </a:r>
          <a:endParaRPr lang="hr-HR" sz="1300" kern="1200" dirty="0"/>
        </a:p>
      </dsp:txBody>
      <dsp:txXfrm>
        <a:off x="6832432" y="2480903"/>
        <a:ext cx="1568677" cy="1071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57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567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47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63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19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138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07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70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336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72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402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097E-43AC-4F4F-80E7-5BD626422309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2CC8-37FA-4102-8E03-835853CF8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93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w.com/hr/kako-pravilno-prati-ruke/av-52578964" TargetMode="External"/><Relationship Id="rId7" Type="http://schemas.openxmlformats.org/officeDocument/2006/relationships/hyperlink" Target="https://www.youtube.com/watch?v=UANF-m3GpCU" TargetMode="External"/><Relationship Id="rId2" Type="http://schemas.openxmlformats.org/officeDocument/2006/relationships/hyperlink" Target="https://razvojne.org/2020/03/14/sljokice-i-pranje-ruku-kako-je-to-dvoje-poveza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89nN03pBzI" TargetMode="External"/><Relationship Id="rId5" Type="http://schemas.openxmlformats.org/officeDocument/2006/relationships/hyperlink" Target="https://www.youtube.com/watch?v=cN6LiXOeAvo" TargetMode="External"/><Relationship Id="rId4" Type="http://schemas.openxmlformats.org/officeDocument/2006/relationships/hyperlink" Target="http://www.infotech.com.hr/wp-content/uploads/2020/05/Operi-ruke-Tony-Ros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Povratak učenika u školu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02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Nova pravila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248472" cy="4896544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Sva nova pravila u školu će u početku djeci biti izvor nesigurnosti i anksioznosti (a vjerojatno i nama) dok ne postanu rutina</a:t>
            </a:r>
          </a:p>
          <a:p>
            <a:r>
              <a:rPr lang="hr-HR" dirty="0" smtClean="0"/>
              <a:t>Rutine stvaraju osjećaj sigurnosti učenicima</a:t>
            </a:r>
          </a:p>
          <a:p>
            <a:r>
              <a:rPr lang="hr-HR" dirty="0" smtClean="0"/>
              <a:t>Nastojite uključiti pojedine rituale koje ste prije imali u svojoj učionici kako bi se djeca osjećala još sigurnije </a:t>
            </a:r>
            <a:endParaRPr lang="hr-HR" dirty="0"/>
          </a:p>
        </p:txBody>
      </p:sp>
      <p:pic>
        <p:nvPicPr>
          <p:cNvPr id="4098" name="Picture 2" descr="Library of school rules banner freeuse download png files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4038600" cy="312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23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 zaboravimo!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Učenicima neće pomoći:</a:t>
            </a:r>
          </a:p>
          <a:p>
            <a:pPr lvl="1"/>
            <a:r>
              <a:rPr lang="hr-HR" dirty="0"/>
              <a:t>i</a:t>
            </a:r>
            <a:r>
              <a:rPr lang="hr-HR" dirty="0" smtClean="0"/>
              <a:t>zbjegavanje razgovora o novim uvjetima života i nastave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rešućivanje važnih informacija</a:t>
            </a:r>
          </a:p>
          <a:p>
            <a:pPr lvl="1"/>
            <a:r>
              <a:rPr lang="hr-HR" dirty="0"/>
              <a:t>v</a:t>
            </a:r>
            <a:r>
              <a:rPr lang="hr-HR" dirty="0" smtClean="0"/>
              <a:t>aše potiskivanje osjećaja i reakcija</a:t>
            </a:r>
          </a:p>
        </p:txBody>
      </p:sp>
      <p:pic>
        <p:nvPicPr>
          <p:cNvPr id="4" name="Picture 2" descr="162,422 Preschool Children Cliparts, Stock Vector And Royalty 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29708"/>
            <a:ext cx="5256584" cy="262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0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Kada potražiti pomoć?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Ukoliko primijetite da pojedini učenik ima izrazitu reakciju s kojom se ne može nositi, s vremenom ne prestaje, nego se povećava</a:t>
            </a:r>
          </a:p>
          <a:p>
            <a:r>
              <a:rPr lang="hr-HR" dirty="0" smtClean="0"/>
              <a:t>Ukoliko se vi osjećate iscrpljeno i sami trebate podršku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b="1" dirty="0" smtClean="0"/>
              <a:t>Ne ustručavajte se potražiti pomoć!</a:t>
            </a:r>
          </a:p>
          <a:p>
            <a:pPr marL="0" indent="0" algn="ctr">
              <a:buNone/>
            </a:pPr>
            <a:r>
              <a:rPr lang="hr-HR" b="1" dirty="0" smtClean="0"/>
              <a:t>Tu smo jedni za druge!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39071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1"/>
            <a:ext cx="8208912" cy="396043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Prije samog povratka u školu svatko od nas ima puno pitanja.</a:t>
            </a:r>
          </a:p>
          <a:p>
            <a:endParaRPr lang="hr-HR" dirty="0"/>
          </a:p>
          <a:p>
            <a:r>
              <a:rPr lang="hr-HR" dirty="0" smtClean="0"/>
              <a:t>I to je normalno u ovoj nenormalnoj situaciji.</a:t>
            </a:r>
          </a:p>
          <a:p>
            <a:endParaRPr lang="hr-HR" dirty="0"/>
          </a:p>
          <a:p>
            <a:r>
              <a:rPr lang="hr-HR" dirty="0" smtClean="0"/>
              <a:t>Jer ne zaboravite, naša nastava dosad nije bila samo nastava na daljinu, bila je to i nastava u kriznim uvjetima.</a:t>
            </a:r>
            <a:endParaRPr lang="hr-HR" dirty="0"/>
          </a:p>
        </p:txBody>
      </p:sp>
      <p:pic>
        <p:nvPicPr>
          <p:cNvPr id="1026" name="Picture 2" descr="162,422 Preschool Children Cliparts, Stock Vector And Royalty 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29708"/>
            <a:ext cx="5256584" cy="262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8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Zbog toga je normalno imati i neke od ovih znakova:</a:t>
            </a:r>
            <a:endParaRPr lang="hr-HR" dirty="0"/>
          </a:p>
        </p:txBody>
      </p:sp>
      <p:pic>
        <p:nvPicPr>
          <p:cNvPr id="4" name="Slika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5616624" cy="482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4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864096"/>
          </a:xfrm>
        </p:spPr>
        <p:txBody>
          <a:bodyPr/>
          <a:lstStyle/>
          <a:p>
            <a:r>
              <a:rPr lang="hr-HR" dirty="0" smtClean="0"/>
              <a:t>Tako mogu i djeca reagirati!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115212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 razgovoru i radu s djecom moguće su različite reakcije: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14553013"/>
              </p:ext>
            </p:extLst>
          </p:nvPr>
        </p:nvGraphicFramePr>
        <p:xfrm>
          <a:off x="323528" y="2348880"/>
          <a:ext cx="871296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822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 zaboravite!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73424"/>
            <a:ext cx="8712968" cy="5184576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/>
              <a:t>Sve su navedene reakcije uobičajene i u potpunosti normalne. </a:t>
            </a:r>
          </a:p>
          <a:p>
            <a:pPr marL="0" indent="0" algn="ctr">
              <a:buNone/>
            </a:pPr>
            <a:r>
              <a:rPr lang="hr-HR" dirty="0" smtClean="0"/>
              <a:t>Djeci će trebati neko vrijeme da se oporave i da ponovno funkcioniraju kao i ranije.</a:t>
            </a:r>
          </a:p>
          <a:p>
            <a:pPr marL="0" indent="0" algn="ctr">
              <a:buNone/>
            </a:pPr>
            <a:r>
              <a:rPr lang="hr-HR" dirty="0" smtClean="0"/>
              <a:t>Može doći do kratkotrajnih pogoršanja, no reakcije će postupno slabiti i nestajati</a:t>
            </a:r>
          </a:p>
          <a:p>
            <a:pPr marL="0" indent="0" algn="ctr">
              <a:buNone/>
            </a:pPr>
            <a:r>
              <a:rPr lang="hr-HR" dirty="0" smtClean="0"/>
              <a:t>U tome će pomoći podrška okoline i bliskih osoba.</a:t>
            </a:r>
          </a:p>
        </p:txBody>
      </p:sp>
    </p:spTree>
    <p:extLst>
      <p:ext uri="{BB962C8B-B14F-4D97-AF65-F5344CB8AC3E}">
        <p14:creationId xmlns:p14="http://schemas.microsoft.com/office/powerpoint/2010/main" val="109281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pokazati svoje osjećaje: tada će učenici imati osjećaj da ih razumijete te da i oni smiju pokazati kako im je 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neka u vama vide osobu koja će ih zaštiti i pružiti im sigurnost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uvažite njihove isprike, posebice ukoliko djeca nisu dovoljno pažljiva ili koncentrirana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ne ispitujte i ocjenjujete neposredno nakon povratka u školu</a:t>
            </a:r>
            <a:endParaRPr lang="hr-HR" dirty="0"/>
          </a:p>
        </p:txBody>
      </p:sp>
      <p:pic>
        <p:nvPicPr>
          <p:cNvPr id="3074" name="Picture 2" descr="Support Clipart Helping Hand - Elementary School Counselor Clip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4411712" cy="319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75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Vaš prvi sat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316227"/>
              </p:ext>
            </p:extLst>
          </p:nvPr>
        </p:nvGraphicFramePr>
        <p:xfrm>
          <a:off x="755576" y="1628800"/>
          <a:ext cx="79928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8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704"/>
            <a:ext cx="8147248" cy="994122"/>
          </a:xfrm>
        </p:spPr>
        <p:txBody>
          <a:bodyPr/>
          <a:lstStyle/>
          <a:p>
            <a:r>
              <a:rPr lang="hr-HR" dirty="0" smtClean="0"/>
              <a:t>Nova pravila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Naglašavati važnost pravilnog postupka prilikom kihanja i kašljanja (kihanje i kašljanje u lakat ili u maramicu koja se odlaže u koš) </a:t>
            </a:r>
            <a:endParaRPr lang="hr-HR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97255477"/>
              </p:ext>
            </p:extLst>
          </p:nvPr>
        </p:nvGraphicFramePr>
        <p:xfrm>
          <a:off x="251520" y="1124744"/>
          <a:ext cx="864096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083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Pranje ruku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62500" lnSpcReduction="20000"/>
          </a:bodyPr>
          <a:lstStyle/>
          <a:p>
            <a:r>
              <a:rPr lang="hr-HR" dirty="0" smtClean="0"/>
              <a:t>Naglasiti važnost redovnog pranja ruku </a:t>
            </a:r>
          </a:p>
          <a:p>
            <a:r>
              <a:rPr lang="hr-HR" dirty="0" smtClean="0"/>
              <a:t>Postoji mnogo zgodnih načina kako djeci objasniti važnost pranja ruku pri sprečavanju širenja bakterija i virusa</a:t>
            </a:r>
          </a:p>
          <a:p>
            <a:pPr lvl="1"/>
            <a:r>
              <a:rPr lang="hr-HR" dirty="0" smtClean="0"/>
              <a:t>Pokus sa šljokicama: </a:t>
            </a:r>
            <a:r>
              <a:rPr lang="hr-HR" dirty="0" smtClean="0">
                <a:hlinkClick r:id="rId2"/>
              </a:rPr>
              <a:t>https://razvojne.org/2020/03/14/sljokice-i-pranje-ruku-kako-je-to-dvoje-povezano/</a:t>
            </a:r>
            <a:endParaRPr lang="hr-HR" dirty="0" smtClean="0"/>
          </a:p>
          <a:p>
            <a:pPr lvl="1"/>
            <a:r>
              <a:rPr lang="hr-HR" dirty="0" smtClean="0"/>
              <a:t>Video upute pravilnog pranja ruku: </a:t>
            </a:r>
            <a:r>
              <a:rPr lang="hr-HR" dirty="0" smtClean="0">
                <a:hlinkClick r:id="rId3"/>
              </a:rPr>
              <a:t>https://www.dw.com/hr/kako-pravilno-prati-ruke/av-52578964</a:t>
            </a:r>
            <a:endParaRPr lang="hr-HR" dirty="0" smtClean="0"/>
          </a:p>
          <a:p>
            <a:pPr lvl="1"/>
            <a:r>
              <a:rPr lang="hr-HR" dirty="0" smtClean="0"/>
              <a:t>Čitanjem priče o pranju ruku, prijedlog priče „Operi ruke” </a:t>
            </a:r>
            <a:r>
              <a:rPr lang="hr-HR" dirty="0" err="1" smtClean="0"/>
              <a:t>Tonyja</a:t>
            </a:r>
            <a:r>
              <a:rPr lang="hr-HR" dirty="0" smtClean="0"/>
              <a:t> Rossa: </a:t>
            </a:r>
            <a:r>
              <a:rPr lang="hr-HR" dirty="0" smtClean="0">
                <a:hlinkClick r:id="rId4"/>
              </a:rPr>
              <a:t>http://www.infotech.com.hr/</a:t>
            </a:r>
            <a:r>
              <a:rPr lang="hr-HR" dirty="0" err="1" smtClean="0">
                <a:hlinkClick r:id="rId4"/>
              </a:rPr>
              <a:t>wp</a:t>
            </a:r>
            <a:r>
              <a:rPr lang="hr-HR" dirty="0" smtClean="0">
                <a:hlinkClick r:id="rId4"/>
              </a:rPr>
              <a:t>-</a:t>
            </a:r>
            <a:r>
              <a:rPr lang="hr-HR" dirty="0" err="1" smtClean="0">
                <a:hlinkClick r:id="rId4"/>
              </a:rPr>
              <a:t>content</a:t>
            </a:r>
            <a:r>
              <a:rPr lang="hr-HR" dirty="0" smtClean="0">
                <a:hlinkClick r:id="rId4"/>
              </a:rPr>
              <a:t>/</a:t>
            </a:r>
            <a:r>
              <a:rPr lang="hr-HR" dirty="0" err="1" smtClean="0">
                <a:hlinkClick r:id="rId4"/>
              </a:rPr>
              <a:t>uploads</a:t>
            </a:r>
            <a:r>
              <a:rPr lang="hr-HR" dirty="0" smtClean="0">
                <a:hlinkClick r:id="rId4"/>
              </a:rPr>
              <a:t>/2020/05/Operi-ruke-</a:t>
            </a:r>
            <a:r>
              <a:rPr lang="hr-HR" dirty="0" err="1" smtClean="0">
                <a:hlinkClick r:id="rId4"/>
              </a:rPr>
              <a:t>Tony</a:t>
            </a:r>
            <a:r>
              <a:rPr lang="hr-HR" dirty="0" smtClean="0">
                <a:hlinkClick r:id="rId4"/>
              </a:rPr>
              <a:t>-</a:t>
            </a:r>
            <a:r>
              <a:rPr lang="hr-HR" dirty="0" err="1" smtClean="0">
                <a:hlinkClick r:id="rId4"/>
              </a:rPr>
              <a:t>Ross.pdf</a:t>
            </a:r>
            <a:endParaRPr lang="hr-HR" dirty="0" smtClean="0"/>
          </a:p>
          <a:p>
            <a:pPr lvl="1"/>
            <a:r>
              <a:rPr lang="hr-HR" dirty="0" smtClean="0"/>
              <a:t>Prigodna slikovnica koja pojašnjava kada i kako prati ruke: </a:t>
            </a:r>
            <a:r>
              <a:rPr lang="hr-HR" dirty="0" smtClean="0">
                <a:hlinkClick r:id="rId5"/>
              </a:rPr>
              <a:t>https://www.youtube.com/watch?v=cN6LiXOeAvo</a:t>
            </a:r>
            <a:endParaRPr lang="hr-HR" dirty="0" smtClean="0"/>
          </a:p>
          <a:p>
            <a:pPr lvl="1"/>
            <a:r>
              <a:rPr lang="hr-HR" dirty="0" smtClean="0"/>
              <a:t>Pjesmom (nažalost, zasad samo na engleskom jeziku): </a:t>
            </a:r>
            <a:r>
              <a:rPr lang="hr-HR" dirty="0" smtClean="0">
                <a:hlinkClick r:id="rId6"/>
              </a:rPr>
              <a:t>https://www.youtube.com/watch?v=L89nN03pBzI</a:t>
            </a:r>
            <a:endParaRPr lang="hr-HR" dirty="0"/>
          </a:p>
          <a:p>
            <a:r>
              <a:rPr lang="hr-HR" dirty="0" smtClean="0"/>
              <a:t>Zgodno je poučiti djecu da pranje ruku treba trajati barem 20 – 30s, moguće je djecu naučiti da ruke peru dok ne otpjevaju nekoliko stihova pjesmice, prijedlog pjesme „Ovako se ruke miju”: </a:t>
            </a:r>
            <a:r>
              <a:rPr lang="hr-HR" dirty="0" smtClean="0">
                <a:hlinkClick r:id="rId7"/>
              </a:rPr>
              <a:t>https://www.youtube.com/watch?v=UANF-m3GpCU </a:t>
            </a:r>
            <a:r>
              <a:rPr lang="hr-HR" dirty="0" smtClean="0"/>
              <a:t>(ili neka druga pjesmica koju ste učili, a koju djeca vole)</a:t>
            </a:r>
          </a:p>
        </p:txBody>
      </p:sp>
    </p:spTree>
    <p:extLst>
      <p:ext uri="{BB962C8B-B14F-4D97-AF65-F5344CB8AC3E}">
        <p14:creationId xmlns:p14="http://schemas.microsoft.com/office/powerpoint/2010/main" val="13130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712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Povratak učenika u školu</vt:lpstr>
      <vt:lpstr>PowerPoint Presentation</vt:lpstr>
      <vt:lpstr>Zbog toga je normalno imati i neke od ovih znakova:</vt:lpstr>
      <vt:lpstr>Tako mogu i djeca reagirati!</vt:lpstr>
      <vt:lpstr>Ne zaboravite!</vt:lpstr>
      <vt:lpstr>Dobro je:</vt:lpstr>
      <vt:lpstr>Vaš prvi sat</vt:lpstr>
      <vt:lpstr>Nova pravila</vt:lpstr>
      <vt:lpstr>Pranje ruku</vt:lpstr>
      <vt:lpstr>Nova pravila</vt:lpstr>
      <vt:lpstr>Ne zaboravimo!</vt:lpstr>
      <vt:lpstr>Kada potražiti pomoć?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Povratak učenika u školu</dc:title>
  <dc:creator>Vali</dc:creator>
  <cp:lastModifiedBy>Vali</cp:lastModifiedBy>
  <cp:revision>8</cp:revision>
  <dcterms:created xsi:type="dcterms:W3CDTF">2020-05-24T17:04:28Z</dcterms:created>
  <dcterms:modified xsi:type="dcterms:W3CDTF">2020-05-24T18:44:36Z</dcterms:modified>
</cp:coreProperties>
</file>