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5143500" type="screen16x9"/>
  <p:notesSz cx="6858000" cy="9144000"/>
  <p:embeddedFontLst>
    <p:embeddedFont>
      <p:font typeface="Roboto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28220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5032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b9f0e63f3f6648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b9f0e63f3f6648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928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b9f0e63f3f6648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b9f0e63f3f66481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020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b9f0e63f3f6648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b9f0e63f3f6648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6184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b9f0e63f3f6648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b9f0e63f3f6648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6364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b9f0e63f3f66481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b9f0e63f3f66481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3489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b9f0e63f3f6648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b9f0e63f3f6648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503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/>
              <a:t>Zaštita prirode </a:t>
            </a:r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/>
              <a:t>Magdalena Hlavsa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" y="757646"/>
            <a:ext cx="6607629" cy="423345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solidFill>
                  <a:schemeClr val="bg1"/>
                </a:solidFill>
              </a:rPr>
              <a:t>Kako zaštititi prirodu?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Korisnik\AppData\Local\Microsoft\Windows\INetCache\IE\OZH19O3H\1200px-Paulownia_tomentosa_JPG2a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0"/>
            <a:ext cx="7715250" cy="5143500"/>
          </a:xfrm>
          <a:prstGeom prst="rect">
            <a:avLst/>
          </a:prstGeom>
          <a:noFill/>
        </p:spPr>
      </p:pic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solidFill>
                  <a:schemeClr val="bg1"/>
                </a:solidFill>
              </a:rPr>
              <a:t>Sađenjem stabala 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orisnik\AppData\Local\Microsoft\Windows\INetCache\IE\M6DDJI02\besplatna-kanta-za-smece-2013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058" y="846772"/>
            <a:ext cx="5548828" cy="3398657"/>
          </a:xfrm>
          <a:prstGeom prst="rect">
            <a:avLst/>
          </a:prstGeom>
          <a:noFill/>
        </p:spPr>
      </p:pic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/>
              <a:t>Bacanjem smeća </a:t>
            </a:r>
            <a:r>
              <a:rPr lang="hr" dirty="0" smtClean="0"/>
              <a:t>u kante za smeće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risnik\AppData\Local\Microsoft\Windows\INetCache\IE\CV2QVB4N\Reciklaza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7666" y="1451862"/>
            <a:ext cx="4065680" cy="3691638"/>
          </a:xfrm>
          <a:prstGeom prst="rect">
            <a:avLst/>
          </a:prstGeom>
          <a:noFill/>
        </p:spPr>
      </p:pic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/>
              <a:t>Recikliranjem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/>
              <a:t>Ne </a:t>
            </a:r>
            <a:r>
              <a:rPr lang="hr" dirty="0" smtClean="0"/>
              <a:t>zagađivati okoliš </a:t>
            </a:r>
            <a:endParaRPr dirty="0"/>
          </a:p>
        </p:txBody>
      </p:sp>
      <p:pic>
        <p:nvPicPr>
          <p:cNvPr id="4098" name="Picture 2" descr="C:\Users\Korisnik\AppData\Local\Microsoft\Windows\INetCache\IE\M6DDJI02\prijatelji-okolic5a1a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9042" y="2838607"/>
            <a:ext cx="2644958" cy="2304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Korisnik\AppData\Local\Microsoft\Windows\INetCache\IE\M6DDJI02\pesticidi_api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62286" cy="5143500"/>
          </a:xfrm>
          <a:prstGeom prst="rect">
            <a:avLst/>
          </a:prstGeom>
          <a:noFill/>
        </p:spPr>
      </p:pic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 smtClean="0"/>
              <a:t>Ne smijemo </a:t>
            </a:r>
            <a:r>
              <a:rPr lang="hr" dirty="0"/>
              <a:t>koristiti tvari koje ubijaju </a:t>
            </a:r>
            <a:r>
              <a:rPr lang="hr" dirty="0" smtClean="0"/>
              <a:t>životinje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Korisnik\AppData\Local\Microsoft\Windows\INetCache\IE\M6DDJI02\clouds-hd-wallpaper-horizon-3559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824" y="0"/>
            <a:ext cx="7786351" cy="5143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Voditi brigo o prirodi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31</Words>
  <Application>Microsoft Office PowerPoint</Application>
  <PresentationFormat>Prikaz na zaslonu (16:9)</PresentationFormat>
  <Paragraphs>9</Paragraphs>
  <Slides>8</Slides>
  <Notes>7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1" baseType="lpstr">
      <vt:lpstr>Arial</vt:lpstr>
      <vt:lpstr>Roboto</vt:lpstr>
      <vt:lpstr>Material</vt:lpstr>
      <vt:lpstr>Zaštita prirode </vt:lpstr>
      <vt:lpstr>Kako zaštititi prirodu?</vt:lpstr>
      <vt:lpstr>Sađenjem stabala </vt:lpstr>
      <vt:lpstr>Bacanjem smeća u kante za smeće</vt:lpstr>
      <vt:lpstr>Recikliranjem </vt:lpstr>
      <vt:lpstr>Ne zagađivati okoliš </vt:lpstr>
      <vt:lpstr>Ne smijemo koristiti tvari koje ubijaju životinje</vt:lpstr>
      <vt:lpstr>Voditi brigo o prirodi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Zaštita prirode</dc:title>
  <dc:creator>Ravnateljica</dc:creator>
  <cp:lastModifiedBy>Ravnateljica</cp:lastModifiedBy>
  <cp:revision>4</cp:revision>
  <dcterms:modified xsi:type="dcterms:W3CDTF">2020-05-08T08:52:08Z</dcterms:modified>
</cp:coreProperties>
</file>