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FF6E-1534-4869-A79F-95F3D6822811}" type="datetimeFigureOut">
              <a:rPr lang="hr-HR" smtClean="0"/>
              <a:t>8.5.2020.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CADC-E0EC-43C4-80D0-508EA2FD3204}" type="slidenum">
              <a:rPr lang="hr-HR" smtClean="0"/>
              <a:t>‹#›</a:t>
            </a:fld>
            <a:endParaRPr lang="hr-HR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FF6E-1534-4869-A79F-95F3D6822811}" type="datetimeFigureOut">
              <a:rPr lang="hr-HR" smtClean="0"/>
              <a:t>8.5.2020.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CADC-E0EC-43C4-80D0-508EA2FD320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FF6E-1534-4869-A79F-95F3D6822811}" type="datetimeFigureOut">
              <a:rPr lang="hr-HR" smtClean="0"/>
              <a:t>8.5.2020.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CADC-E0EC-43C4-80D0-508EA2FD320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FF6E-1534-4869-A79F-95F3D6822811}" type="datetimeFigureOut">
              <a:rPr lang="hr-HR" smtClean="0"/>
              <a:t>8.5.2020.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CADC-E0EC-43C4-80D0-508EA2FD320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FF6E-1534-4869-A79F-95F3D6822811}" type="datetimeFigureOut">
              <a:rPr lang="hr-HR" smtClean="0"/>
              <a:t>8.5.2020.</a:t>
            </a:fld>
            <a:endParaRPr lang="hr-HR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CADC-E0EC-43C4-80D0-508EA2FD3204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FF6E-1534-4869-A79F-95F3D6822811}" type="datetimeFigureOut">
              <a:rPr lang="hr-HR" smtClean="0"/>
              <a:t>8.5.2020.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CADC-E0EC-43C4-80D0-508EA2FD320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FF6E-1534-4869-A79F-95F3D6822811}" type="datetimeFigureOut">
              <a:rPr lang="hr-HR" smtClean="0"/>
              <a:t>8.5.2020.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CADC-E0EC-43C4-80D0-508EA2FD320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FF6E-1534-4869-A79F-95F3D6822811}" type="datetimeFigureOut">
              <a:rPr lang="hr-HR" smtClean="0"/>
              <a:t>8.5.2020.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CADC-E0EC-43C4-80D0-508EA2FD320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FF6E-1534-4869-A79F-95F3D6822811}" type="datetimeFigureOut">
              <a:rPr lang="hr-HR" smtClean="0"/>
              <a:t>8.5.2020.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CADC-E0EC-43C4-80D0-508EA2FD320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FF6E-1534-4869-A79F-95F3D6822811}" type="datetimeFigureOut">
              <a:rPr lang="hr-HR" smtClean="0"/>
              <a:t>8.5.2020.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CADC-E0EC-43C4-80D0-508EA2FD3204}" type="slidenum">
              <a:rPr lang="hr-HR" smtClean="0"/>
              <a:t>‹#›</a:t>
            </a:fld>
            <a:endParaRPr lang="hr-HR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FF6E-1534-4869-A79F-95F3D6822811}" type="datetimeFigureOut">
              <a:rPr lang="hr-HR" smtClean="0"/>
              <a:t>8.5.2020.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CADC-E0EC-43C4-80D0-508EA2FD3204}" type="slidenum">
              <a:rPr lang="hr-HR" smtClean="0"/>
              <a:t>‹#›</a:t>
            </a:fld>
            <a:endParaRPr lang="hr-HR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C85FF6E-1534-4869-A79F-95F3D6822811}" type="datetimeFigureOut">
              <a:rPr lang="hr-HR" smtClean="0"/>
              <a:t>8.5.2020.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1ACCADC-E0EC-43C4-80D0-508EA2FD3204}" type="slidenum">
              <a:rPr lang="hr-HR" smtClean="0"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Zaštita prirode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b="1" dirty="0" smtClean="0"/>
              <a:t>Dominik </a:t>
            </a:r>
            <a:r>
              <a:rPr lang="hr-HR" b="1" dirty="0"/>
              <a:t>T</a:t>
            </a:r>
            <a:r>
              <a:rPr lang="hr-HR" b="1" dirty="0" smtClean="0"/>
              <a:t>omić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54156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Park-šuma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sz="2000" dirty="0" smtClean="0"/>
              <a:t>Park-šuma prirodna je ili sađena šuma s izraženim krajobraznim vrijednostima, namijenjena odmoru i rekreaciji. Nalazi se u gradu ili naselju ili kraj njega. Može se uređivati različitim zahvatima koji osiguravaju njezino trajno održavanje. U toj kategoriji zaštićeno je oko 40 većih ili manjih šuma, od kojih je, primjerice u gradu Zagrebu, najznačajnija park-šuma Maksimir.</a:t>
            </a:r>
            <a:endParaRPr lang="hr-HR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3027437" cy="2087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14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Zaštićene biljne vrsta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Pasji Trn, Kockavica , Kebrač, Crnkasta sasa, Tisa, Jadranska kozonoška</a:t>
            </a:r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3" y="2624336"/>
            <a:ext cx="230425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24336"/>
            <a:ext cx="2308987" cy="173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24336"/>
            <a:ext cx="2392298" cy="139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9" y="4797152"/>
            <a:ext cx="2532213" cy="168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97152"/>
            <a:ext cx="2542866" cy="143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375538"/>
            <a:ext cx="2419562" cy="181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07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Zaštićene životinje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 Bjeloglavi sup ,Sredozemna medvjedica , Hrvatski macaklin,Plemenita periska, Morski kitovi,dupini, Vukovi,ris </a:t>
            </a:r>
            <a:endParaRPr lang="hr-H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" y="3140968"/>
            <a:ext cx="2795464" cy="157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165167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791" y="3140968"/>
            <a:ext cx="3600543" cy="188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24052"/>
            <a:ext cx="158417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 descr="Kitovi – Wikipedij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002" y="5024053"/>
            <a:ext cx="2448272" cy="165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01" y="5024053"/>
            <a:ext cx="2480046" cy="126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080185"/>
            <a:ext cx="1750710" cy="131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57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zaštita prirode, djelatnost koja se bavi očuvanjem postojećih prirodnih vrijednosti nekoga područja, njegovih geol. obilježja, živoga svijeta i krajobraznih obilježja, koja su u svojem izvornom obliku sama po sebi vrijednost, nastala tijekom geol. prošlosti</a:t>
            </a:r>
          </a:p>
          <a:p>
            <a:endParaRPr lang="hr-HR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6896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5" y="3279131"/>
            <a:ext cx="5148064" cy="262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14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Zakon o zaštiti prirode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sz="2000" dirty="0" smtClean="0"/>
              <a:t>Zakon o zaštiti prirode određuje 9 kategorija prostorne zaštite, od kojih je prema režimu zaštite najstroža strogi rezervat, a najblaže su kategorije značajni krajobraz i park-šuma.</a:t>
            </a:r>
            <a:endParaRPr lang="hr-HR" sz="2000" dirty="0" smtClean="0"/>
          </a:p>
          <a:p>
            <a:endParaRPr lang="hr-HR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11464"/>
            <a:ext cx="5089029" cy="373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61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Strogi rezervat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vi-VN" sz="2000" dirty="0" smtClean="0"/>
              <a:t>Nacionalni park najpoznatija je kategorija zaštite. To može biti prostrano i, uglavnom, neizmijenjeno prirodno područje, a glavna mu je svrha održanje postojećih vrijednosti.</a:t>
            </a:r>
            <a:endParaRPr lang="hr-HR" sz="2000" dirty="0" smtClean="0"/>
          </a:p>
          <a:p>
            <a:r>
              <a:rPr lang="vi-VN" sz="2000" dirty="0" smtClean="0"/>
              <a:t>U Hrvatskoj ima 8 nac. parkova: Brijuni, Sjeverni Velebit, Risnjak, Paklenica, Kornati, Plitvička jezera, Krka i Mljet.</a:t>
            </a:r>
            <a:endParaRPr lang="hr-HR" sz="2000" dirty="0" smtClean="0"/>
          </a:p>
          <a:p>
            <a:endParaRPr lang="hr-HR" sz="2000" dirty="0" smtClean="0"/>
          </a:p>
          <a:p>
            <a:endParaRPr lang="hr-HR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531" y="2996952"/>
            <a:ext cx="2880320" cy="132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11" y="3477992"/>
            <a:ext cx="3047429" cy="203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4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Posebni rezervat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vi-VN" sz="2000" dirty="0" smtClean="0"/>
              <a:t>Posebni rezervat dio je prirode, kopna ili mora, zaštićen zbog svoje jedinstvenosti ili reprezentativnosti, ili pak kao stanište rijetke i ugrožene biljne ili životinjske vrste. Namjena mu je znanstvena, posjećivanje je dopušteno samo u iznimnim slučajevima ili samo u pojedinim dijelovima rezervata. Tom kategorijom zaštite obuhvaćeno je 79 područja, a najpoznatija su posebni rezervat Kopački rit, dio istoimenoga parka prirode, i posebni ornitološki rezervat Krapje đol, u granicama Parka prirode Lonjsko polje.</a:t>
            </a:r>
            <a:endParaRPr lang="hr-HR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316835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64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Park prirode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2000" dirty="0" smtClean="0"/>
              <a:t>Prema režimu zaštite jedna je od najblažih kategorija, u kojoj su dopuštene gosp. djelatnosti i korištenje prirodnih dobara, ali uz poštivanje uvjeta zaštite prirode. Do sada je proglašeno 11 parkova prirode: Papuk, Lonjsko polje, Medvednica, Kopački rit, Velebit, Biokovo, </a:t>
            </a:r>
            <a:r>
              <a:rPr lang="hr-HR" sz="2000" dirty="0" err="1" smtClean="0"/>
              <a:t>Telašćica</a:t>
            </a:r>
            <a:r>
              <a:rPr lang="hr-HR" sz="2000" dirty="0" smtClean="0"/>
              <a:t>, Učka, Vransko jezero, Žumberak – Samoborsko gorje i, najnoviji, Lastovsko otočje.</a:t>
            </a:r>
          </a:p>
          <a:p>
            <a:pPr marL="0" indent="0">
              <a:buNone/>
            </a:pPr>
            <a:endParaRPr lang="hr-HR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284984"/>
            <a:ext cx="2021985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40968"/>
            <a:ext cx="1857719" cy="149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73499"/>
            <a:ext cx="2945904" cy="220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10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Spomenik prirode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Spomenik prirode neizmijenjeni je dio ili skupina dijelova žive ili nežive prirode koji ima ekološku, estetsku, znanstvenu ili odgojnu vrijednost. Može biti geološki, hidrološki, botanički itd. U toj kategoriji zaštićena su 103 objekta (npr. otočić Brusnik, vrela Cetine, bijela topola u Valpovu).</a:t>
            </a:r>
            <a:endParaRPr lang="hr-HR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9" y="3298883"/>
            <a:ext cx="2792083" cy="209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3474376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74376"/>
            <a:ext cx="2923803" cy="219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68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Značajni krajobraz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Značajni krajobraz područje je očuvanih ili karakterističnih obilježja važnih za pojedino područje. Prema režimu zaštite vrlo je sličan regionalnomu parku ili parku prirode. U toj kategoriji zaštićeno je 69 područja (npr. Brela, Cetina, Dolina Blaca).</a:t>
            </a:r>
            <a:endParaRPr lang="hr-HR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3035052" cy="175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30564"/>
            <a:ext cx="3651038" cy="205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669" y="4725144"/>
            <a:ext cx="2617607" cy="192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65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Regionalni park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sz="2000" dirty="0" smtClean="0"/>
              <a:t>Regionalni park područje je režima zaštite sličnog onomu parka prirode,s krajobraznim i ekološkim obilježjima koja se štite. Osnovna je ideja zaštite međunarodni, nacionalni ili lokalni značaj područja. Preventivnom zaštitom u toj kategoriji zaštićeno je samo područje uz Muru i Dravu.</a:t>
            </a:r>
            <a:endParaRPr lang="hr-HR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3330501" cy="249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11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amnati krov">
  <a:themeElements>
    <a:clrScheme name="Slamnati krov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j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amnati krov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36</TotalTime>
  <Words>531</Words>
  <Application>Microsoft Office PowerPoint</Application>
  <PresentationFormat>Prikaz na zaslonu (4:3)</PresentationFormat>
  <Paragraphs>24</Paragraphs>
  <Slides>12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6" baseType="lpstr">
      <vt:lpstr>Arial</vt:lpstr>
      <vt:lpstr>Tahoma</vt:lpstr>
      <vt:lpstr>Tw Cen MT</vt:lpstr>
      <vt:lpstr>Slamnati krov</vt:lpstr>
      <vt:lpstr>Zaštita prirode</vt:lpstr>
      <vt:lpstr>PowerPointova prezentacija</vt:lpstr>
      <vt:lpstr>Zakon o zaštiti prirode</vt:lpstr>
      <vt:lpstr>Strogi rezervat</vt:lpstr>
      <vt:lpstr>Posebni rezervat</vt:lpstr>
      <vt:lpstr>Park prirode</vt:lpstr>
      <vt:lpstr>Spomenik prirode</vt:lpstr>
      <vt:lpstr>Značajni krajobraz</vt:lpstr>
      <vt:lpstr>Regionalni park</vt:lpstr>
      <vt:lpstr>Park-šuma</vt:lpstr>
      <vt:lpstr>Zaštićene biljne vrsta</vt:lpstr>
      <vt:lpstr>Zaštićene životinje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Zaštita prirode</dc:title>
  <dc:creator>Leo &amp; Domo</dc:creator>
  <cp:lastModifiedBy>Ravnateljica</cp:lastModifiedBy>
  <cp:revision>4</cp:revision>
  <dcterms:created xsi:type="dcterms:W3CDTF">2020-04-29T15:49:04Z</dcterms:created>
  <dcterms:modified xsi:type="dcterms:W3CDTF">2020-05-08T08:56:17Z</dcterms:modified>
</cp:coreProperties>
</file>