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0" r:id="rId5"/>
    <p:sldId id="263" r:id="rId6"/>
    <p:sldId id="264" r:id="rId7"/>
    <p:sldId id="265" r:id="rId8"/>
    <p:sldId id="261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6B63-1DBE-4DF4-B3BB-1FE46B777ACE}" type="datetimeFigureOut">
              <a:rPr lang="sr-Latn-CS" smtClean="0"/>
              <a:t>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DF79-0643-4800-9F35-D26F12EF4D5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Priroda u rukama čovjeka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Tamara Ćosić 5.a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Sve oko nas je tako lijepo cvijeće, šume, livade, planine…</a:t>
            </a:r>
            <a:endParaRPr lang="hr-HR" dirty="0"/>
          </a:p>
        </p:txBody>
      </p:sp>
      <p:pic>
        <p:nvPicPr>
          <p:cNvPr id="4" name="Content Placeholder 3" descr="preuz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14818"/>
            <a:ext cx="4209740" cy="2357454"/>
          </a:xfr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5450" y="1428736"/>
            <a:ext cx="3934700" cy="2857520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1857364"/>
            <a:ext cx="2609850" cy="1752600"/>
          </a:xfrm>
          <a:prstGeom prst="rect">
            <a:avLst/>
          </a:prstGeom>
        </p:spPr>
      </p:pic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4572008"/>
            <a:ext cx="3071834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Predivne šume i još ljepši potoci</a:t>
            </a:r>
            <a:endParaRPr lang="hr-HR" dirty="0"/>
          </a:p>
        </p:txBody>
      </p:sp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85926"/>
            <a:ext cx="4699570" cy="2928958"/>
          </a:xfrm>
        </p:spPr>
      </p:pic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2357430"/>
            <a:ext cx="3203610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Slatke male životinje s kojim bi se rado poigrala </a:t>
            </a:r>
            <a:endParaRPr lang="hr-HR" dirty="0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5" y="1785926"/>
            <a:ext cx="3886227" cy="2643206"/>
          </a:xfrm>
        </p:spPr>
      </p:pic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4714884"/>
            <a:ext cx="1643074" cy="1779997"/>
          </a:xfrm>
          <a:prstGeom prst="rect">
            <a:avLst/>
          </a:prstGeom>
        </p:spPr>
      </p:pic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4286256"/>
            <a:ext cx="3635452" cy="2366967"/>
          </a:xfrm>
          <a:prstGeom prst="rect">
            <a:avLst/>
          </a:prstGeom>
        </p:spPr>
      </p:pic>
      <p:pic>
        <p:nvPicPr>
          <p:cNvPr id="7" name="Picture 6" descr="images (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714884"/>
            <a:ext cx="2705100" cy="1685925"/>
          </a:xfrm>
          <a:prstGeom prst="rect">
            <a:avLst/>
          </a:prstGeom>
        </p:spPr>
      </p:pic>
      <p:pic>
        <p:nvPicPr>
          <p:cNvPr id="8" name="Picture 7" descr="images (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86314" y="1785926"/>
            <a:ext cx="3360626" cy="2357454"/>
          </a:xfrm>
          <a:prstGeom prst="rect">
            <a:avLst/>
          </a:prstGeom>
        </p:spPr>
      </p:pic>
      <p:sp>
        <p:nvSpPr>
          <p:cNvPr id="9" name="Smiley Face 8"/>
          <p:cNvSpPr/>
          <p:nvPr/>
        </p:nvSpPr>
        <p:spPr>
          <a:xfrm>
            <a:off x="5572132" y="928670"/>
            <a:ext cx="500066" cy="500066"/>
          </a:xfrm>
          <a:prstGeom prst="smileyFace">
            <a:avLst/>
          </a:prstGeom>
          <a:solidFill>
            <a:srgbClr val="CB63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Ali, kada čovjek ne pazi i ne razmišlja, ružne stvari se događaju… Požari…</a:t>
            </a:r>
            <a:endParaRPr lang="hr-HR" dirty="0"/>
          </a:p>
        </p:txBody>
      </p:sp>
      <p:pic>
        <p:nvPicPr>
          <p:cNvPr id="4" name="Content Placeholder 3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14488"/>
            <a:ext cx="4114818" cy="2170600"/>
          </a:xfrm>
        </p:spPr>
      </p:pic>
      <p:pic>
        <p:nvPicPr>
          <p:cNvPr id="5" name="Picture 4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4071942"/>
            <a:ext cx="3980107" cy="2228860"/>
          </a:xfrm>
          <a:prstGeom prst="rect">
            <a:avLst/>
          </a:prstGeom>
        </p:spPr>
      </p:pic>
      <p:pic>
        <p:nvPicPr>
          <p:cNvPr id="6" name="Picture 5" descr="preuzm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4286256"/>
            <a:ext cx="2619375" cy="1743075"/>
          </a:xfrm>
          <a:prstGeom prst="rect">
            <a:avLst/>
          </a:prstGeom>
        </p:spPr>
      </p:pic>
      <p:pic>
        <p:nvPicPr>
          <p:cNvPr id="7" name="Picture 6" descr="preuzm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185736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Bacaju se svakakvi otpadi</a:t>
            </a:r>
            <a:endParaRPr lang="hr-HR" dirty="0"/>
          </a:p>
        </p:txBody>
      </p:sp>
      <p:pic>
        <p:nvPicPr>
          <p:cNvPr id="4" name="Content Placeholder 3" descr="preuzm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43049"/>
            <a:ext cx="3571900" cy="2376937"/>
          </a:xfrm>
        </p:spPr>
      </p:pic>
      <p:pic>
        <p:nvPicPr>
          <p:cNvPr id="5" name="Picture 4" descr="preuzm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4143380"/>
            <a:ext cx="4107675" cy="2428892"/>
          </a:xfrm>
          <a:prstGeom prst="rect">
            <a:avLst/>
          </a:prstGeom>
        </p:spPr>
      </p:pic>
      <p:pic>
        <p:nvPicPr>
          <p:cNvPr id="6" name="Picture 5" descr="preuzmi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1857364"/>
            <a:ext cx="2609850" cy="1752600"/>
          </a:xfrm>
          <a:prstGeom prst="rect">
            <a:avLst/>
          </a:prstGeom>
        </p:spPr>
      </p:pic>
      <p:pic>
        <p:nvPicPr>
          <p:cNvPr id="7" name="Picture 6" descr="preuzmi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572008"/>
            <a:ext cx="2962275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Životinje su ugrožene i umiru</a:t>
            </a:r>
            <a:endParaRPr lang="hr-HR" dirty="0"/>
          </a:p>
        </p:txBody>
      </p:sp>
      <p:pic>
        <p:nvPicPr>
          <p:cNvPr id="4" name="Content Placeholder 3" descr="preuzm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928802"/>
            <a:ext cx="3929090" cy="2590922"/>
          </a:xfrm>
        </p:spPr>
      </p:pic>
      <p:pic>
        <p:nvPicPr>
          <p:cNvPr id="5" name="Picture 4" descr="preuzmi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428868"/>
            <a:ext cx="3409950" cy="1343025"/>
          </a:xfrm>
          <a:prstGeom prst="rect">
            <a:avLst/>
          </a:prstGeom>
        </p:spPr>
      </p:pic>
      <p:pic>
        <p:nvPicPr>
          <p:cNvPr id="6" name="Picture 5" descr="preuzm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4484334"/>
            <a:ext cx="3929090" cy="2178859"/>
          </a:xfrm>
          <a:prstGeom prst="rect">
            <a:avLst/>
          </a:prstGeom>
        </p:spPr>
      </p:pic>
      <p:pic>
        <p:nvPicPr>
          <p:cNvPr id="7" name="Picture 6" descr="preuzmi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857760"/>
            <a:ext cx="3409950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Šume su opustošene i nestaju…</a:t>
            </a:r>
            <a:endParaRPr lang="hr-HR" dirty="0"/>
          </a:p>
        </p:txBody>
      </p:sp>
      <p:pic>
        <p:nvPicPr>
          <p:cNvPr id="4" name="Content Placeholder 3" descr="preuzm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14488"/>
            <a:ext cx="3986240" cy="2571768"/>
          </a:xfrm>
        </p:spPr>
      </p:pic>
      <p:pic>
        <p:nvPicPr>
          <p:cNvPr id="5" name="Picture 4" descr="preuzmi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343406"/>
            <a:ext cx="3980116" cy="2228865"/>
          </a:xfrm>
          <a:prstGeom prst="rect">
            <a:avLst/>
          </a:prstGeom>
        </p:spPr>
      </p:pic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4714884"/>
            <a:ext cx="2705100" cy="1685925"/>
          </a:xfrm>
          <a:prstGeom prst="rect">
            <a:avLst/>
          </a:prstGeom>
        </p:spPr>
      </p:pic>
      <p:pic>
        <p:nvPicPr>
          <p:cNvPr id="7" name="Picture 6" descr="preuzm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2071678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Kad bi samo malo više voljeli prirodu oko nas i pazili ju bio bi pravi raj </a:t>
            </a:r>
            <a:r>
              <a:rPr lang="hr-HR" sz="2800" smtClean="0"/>
              <a:t>na Zemlji!</a:t>
            </a:r>
            <a:endParaRPr lang="hr-HR" sz="2800" dirty="0"/>
          </a:p>
        </p:txBody>
      </p:sp>
      <p:pic>
        <p:nvPicPr>
          <p:cNvPr id="6" name="Content Placeholder 5" descr="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832708"/>
            <a:ext cx="3000396" cy="1577628"/>
          </a:xfrm>
        </p:spPr>
      </p:pic>
      <p:pic>
        <p:nvPicPr>
          <p:cNvPr id="7" name="Picture 6" descr="preuzmi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3071810"/>
            <a:ext cx="2466975" cy="1847850"/>
          </a:xfrm>
          <a:prstGeom prst="rect">
            <a:avLst/>
          </a:prstGeom>
        </p:spPr>
      </p:pic>
      <p:pic>
        <p:nvPicPr>
          <p:cNvPr id="9" name="Picture 8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1428736"/>
            <a:ext cx="2619375" cy="1743075"/>
          </a:xfrm>
          <a:prstGeom prst="rect">
            <a:avLst/>
          </a:prstGeom>
        </p:spPr>
      </p:pic>
      <p:pic>
        <p:nvPicPr>
          <p:cNvPr id="10" name="Picture 9" descr="images (1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1428736"/>
            <a:ext cx="2695575" cy="1695450"/>
          </a:xfrm>
          <a:prstGeom prst="rect">
            <a:avLst/>
          </a:prstGeom>
        </p:spPr>
      </p:pic>
      <p:pic>
        <p:nvPicPr>
          <p:cNvPr id="11" name="Picture 10" descr="preuzmi (1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7884" y="4929198"/>
            <a:ext cx="2786082" cy="1736396"/>
          </a:xfrm>
          <a:prstGeom prst="rect">
            <a:avLst/>
          </a:prstGeom>
        </p:spPr>
      </p:pic>
      <p:sp>
        <p:nvSpPr>
          <p:cNvPr id="12" name="Heart 11"/>
          <p:cNvSpPr/>
          <p:nvPr/>
        </p:nvSpPr>
        <p:spPr>
          <a:xfrm>
            <a:off x="1142976" y="3429000"/>
            <a:ext cx="1285884" cy="1071570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3" name="Heart 12"/>
          <p:cNvSpPr/>
          <p:nvPr/>
        </p:nvSpPr>
        <p:spPr>
          <a:xfrm>
            <a:off x="4000496" y="1714488"/>
            <a:ext cx="1071570" cy="100013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Heart 13"/>
          <p:cNvSpPr/>
          <p:nvPr/>
        </p:nvSpPr>
        <p:spPr>
          <a:xfrm>
            <a:off x="6500826" y="3500438"/>
            <a:ext cx="1357322" cy="100013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Heart 14"/>
          <p:cNvSpPr/>
          <p:nvPr/>
        </p:nvSpPr>
        <p:spPr>
          <a:xfrm>
            <a:off x="3857620" y="5286388"/>
            <a:ext cx="1214446" cy="100013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87</Words>
  <Application>Microsoft Office PowerPoint</Application>
  <PresentationFormat>Prikaz na zaslonu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Priroda u rukama čovjeka</vt:lpstr>
      <vt:lpstr>Sve oko nas je tako lijepo cvijeće, šume, livade, planine…</vt:lpstr>
      <vt:lpstr>Predivne šume i još ljepši potoci</vt:lpstr>
      <vt:lpstr>Slatke male životinje s kojim bi se rado poigrala </vt:lpstr>
      <vt:lpstr>Ali, kada čovjek ne pazi i ne razmišlja, ružne stvari se događaju… Požari…</vt:lpstr>
      <vt:lpstr>Bacaju se svakakvi otpadi</vt:lpstr>
      <vt:lpstr>Životinje su ugrožene i umiru</vt:lpstr>
      <vt:lpstr>Šume su opustošene i nestaju…</vt:lpstr>
      <vt:lpstr>Kad bi samo malo više voljeli prirodu oko nas i pazili ju bio bi pravi raj na Zemlji!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</dc:creator>
  <cp:lastModifiedBy>Ravnateljica</cp:lastModifiedBy>
  <cp:revision>6</cp:revision>
  <dcterms:created xsi:type="dcterms:W3CDTF">2020-05-02T18:35:46Z</dcterms:created>
  <dcterms:modified xsi:type="dcterms:W3CDTF">2020-05-08T08:51:23Z</dcterms:modified>
</cp:coreProperties>
</file>