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2BBA22-588E-4B93-B7BB-126717304071}" v="435" dt="2020-04-22T09:17:52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1905" y="464154"/>
            <a:ext cx="9922947" cy="4044671"/>
          </a:xfrm>
        </p:spPr>
        <p:txBody>
          <a:bodyPr vert="horz" lIns="91440" tIns="91440" rIns="91440" bIns="91440" rtlCol="0" anchor="t">
            <a:normAutofit/>
          </a:bodyPr>
          <a:lstStyle/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                  </a:t>
            </a:r>
            <a:r>
              <a:rPr lang="en-US" sz="3600" dirty="0">
                <a:solidFill>
                  <a:srgbClr val="00B050"/>
                </a:solidFill>
              </a:rPr>
              <a:t>Dan </a:t>
            </a:r>
            <a:r>
              <a:rPr lang="en-US" sz="3600" dirty="0" err="1">
                <a:solidFill>
                  <a:srgbClr val="00B050"/>
                </a:solidFill>
              </a:rPr>
              <a:t>planeta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zemlje</a:t>
            </a:r>
            <a:endParaRPr lang="en-US" sz="3600" dirty="0">
              <a:solidFill>
                <a:srgbClr val="00B050"/>
              </a:solidFill>
            </a:endParaRPr>
          </a:p>
          <a:p>
            <a:r>
              <a:rPr lang="en-US" sz="3600" dirty="0"/>
              <a:t>             </a:t>
            </a:r>
            <a:r>
              <a:rPr lang="en-US" sz="3600" dirty="0">
                <a:latin typeface="Times New Roman"/>
                <a:cs typeface="Times New Roman"/>
              </a:rPr>
              <a:t>  22. </a:t>
            </a:r>
            <a:r>
              <a:rPr lang="en-US" sz="3600" dirty="0" err="1">
                <a:latin typeface="Times New Roman"/>
                <a:cs typeface="Times New Roman"/>
              </a:rPr>
              <a:t>Travnja</a:t>
            </a:r>
            <a:r>
              <a:rPr lang="en-US" sz="3600" dirty="0">
                <a:latin typeface="Times New Roman"/>
                <a:cs typeface="Times New Roman"/>
              </a:rPr>
              <a:t>- </a:t>
            </a:r>
            <a:r>
              <a:rPr lang="en-US" sz="3600" dirty="0" err="1">
                <a:latin typeface="Times New Roman"/>
                <a:cs typeface="Times New Roman"/>
              </a:rPr>
              <a:t>izložba</a:t>
            </a:r>
            <a:r>
              <a:rPr lang="en-US" sz="3600" dirty="0">
                <a:latin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cs typeface="Times New Roman"/>
              </a:rPr>
              <a:t>radova</a:t>
            </a:r>
            <a:r>
              <a:rPr lang="en-US" sz="3600" dirty="0">
                <a:latin typeface="Times New Roman"/>
                <a:cs typeface="Times New Roman"/>
              </a:rPr>
              <a:t> 7.r</a:t>
            </a:r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E8E51B09-2B9E-4D82-A5F8-29F85CBE20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9240118-40F3-4A1C-85DC-4E58525CB6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269951F-7B8C-4336-BC68-9BA9843CED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32239" y="482171"/>
            <a:ext cx="4074533" cy="5149101"/>
            <a:chOff x="7463259" y="583365"/>
            <a:chExt cx="4074533" cy="518192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CFD48101-E230-4669-8C1B-39BAAB2BBE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A18FA112-D8F0-41D3-9171-B0A3110E2A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9087EE4-E285-4C8E-AC5F-CAE7D1FDE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Slika 8">
            <a:extLst>
              <a:ext uri="{FF2B5EF4-FFF2-40B4-BE49-F238E27FC236}">
                <a16:creationId xmlns:a16="http://schemas.microsoft.com/office/drawing/2014/main" xmlns="" id="{B090F228-45CC-4FBE-8AD6-3D3B35EF33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5" r="2317" b="-4"/>
          <a:stretch/>
        </p:blipFill>
        <p:spPr>
          <a:xfrm>
            <a:off x="1285438" y="1116345"/>
            <a:ext cx="2799103" cy="3866172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8C329DEF-EF01-47E9-9E0E-033CBF235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043" y="2015732"/>
            <a:ext cx="5550355" cy="3450613"/>
          </a:xfrm>
        </p:spPr>
        <p:txBody>
          <a:bodyPr>
            <a:normAutofit/>
          </a:bodyPr>
          <a:lstStyle/>
          <a:p>
            <a:r>
              <a:rPr lang="en-US" dirty="0"/>
              <a:t>Ivan </a:t>
            </a:r>
            <a:r>
              <a:rPr lang="en-US" dirty="0" err="1"/>
              <a:t>Spajić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D8AF6BD-5D32-4F8F-98B6-05F8A4390C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B47013E4-D33D-425E-B32E-DE7D5CB5F3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659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5BB14454-D00C-4958-BB39-F5F9F3ACD4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8A657A7-C4E5-425B-98FA-BB817FF7BF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1084370-0E70-4003-9787-3490FCC20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B7C66D2-22E8-4E8F-829B-050BFA7C86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F0B78D6F-1F61-4DBB-8F5A-934BB850DD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23EA261D-1F8C-4BE5-8586-3C1CC5CE80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Slika 12">
            <a:extLst>
              <a:ext uri="{FF2B5EF4-FFF2-40B4-BE49-F238E27FC236}">
                <a16:creationId xmlns:a16="http://schemas.microsoft.com/office/drawing/2014/main" xmlns="" id="{744C4FE7-8C07-4C6F-8981-85806F1C4C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7" r="11461" b="1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E416B0B4-1948-4822-8A73-7A4494172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>
            <a:normAutofit/>
          </a:bodyPr>
          <a:lstStyle/>
          <a:p>
            <a:r>
              <a:rPr lang="en-US" dirty="0" err="1"/>
              <a:t>Antonija</a:t>
            </a:r>
            <a:r>
              <a:rPr lang="en-US" dirty="0"/>
              <a:t> </a:t>
            </a:r>
            <a:r>
              <a:rPr lang="en-US" dirty="0" err="1"/>
              <a:t>Iljić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635D2BC-4EDA-4A3E-83BF-035608099B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A3C86EB9-7FA9-42F7-B348-A7FD17436A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514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4">
            <a:extLst>
              <a:ext uri="{FF2B5EF4-FFF2-40B4-BE49-F238E27FC236}">
                <a16:creationId xmlns:a16="http://schemas.microsoft.com/office/drawing/2014/main" xmlns="" id="{5BB14454-D00C-4958-BB39-F5F9F3ACD4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6">
            <a:extLst>
              <a:ext uri="{FF2B5EF4-FFF2-40B4-BE49-F238E27FC236}">
                <a16:creationId xmlns:a16="http://schemas.microsoft.com/office/drawing/2014/main" xmlns="" id="{28A657A7-C4E5-425B-98FA-BB817FF7BF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8">
            <a:extLst>
              <a:ext uri="{FF2B5EF4-FFF2-40B4-BE49-F238E27FC236}">
                <a16:creationId xmlns:a16="http://schemas.microsoft.com/office/drawing/2014/main" xmlns="" id="{A1084370-0E70-4003-9787-3490FCC20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xmlns="" id="{2B7C66D2-22E8-4E8F-829B-050BFA7C86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F0B78D6F-1F61-4DBB-8F5A-934BB850DD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23EA261D-1F8C-4BE5-8586-3C1CC5CE80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Slika 8" descr="Slika na kojoj se prikazuje tekst, omotnica&#10;&#10;Opis je generiran uz vrlo visoku pouzdanost">
            <a:extLst>
              <a:ext uri="{FF2B5EF4-FFF2-40B4-BE49-F238E27FC236}">
                <a16:creationId xmlns:a16="http://schemas.microsoft.com/office/drawing/2014/main" xmlns="" id="{AEC89D91-6D35-4B22-B154-E3456DC7C6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4" r="20736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659BDEC1-721B-43D1-AE7C-53E318476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>
            <a:normAutofit/>
          </a:bodyPr>
          <a:lstStyle/>
          <a:p>
            <a:r>
              <a:rPr lang="en-US" dirty="0"/>
              <a:t>Laura </a:t>
            </a:r>
            <a:r>
              <a:rPr lang="en-US" dirty="0" err="1"/>
              <a:t>Iličić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635D2BC-4EDA-4A3E-83BF-035608099B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3C86EB9-7FA9-42F7-B348-A7FD17436A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27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021A4066-B261-49FE-952E-A0FE3EE75C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81B4579-E2EA-4BD7-94FF-0A0BEE135C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1958111-BC13-4D45-AB27-0C2C83F9BA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9C1F5577-C15B-41DA-9DEB-BD4298158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en-US" dirty="0"/>
              <a:t>Ivana </a:t>
            </a:r>
            <a:r>
              <a:rPr lang="en-US" dirty="0" err="1"/>
              <a:t>Jelović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2188758-E18A-4CE5-9D03-F4BF5D887C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821513DD-C15F-4381-AEA6-ED9E5E218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ED2DE01-7F43-4858-85FC-27022DA78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Slika 4" descr="Slika na kojoj se prikazuje na zatvorenom, krevet, odjeća, stol&#10;&#10;Opis je generiran uz vrlo visoku pouzdanost">
            <a:extLst>
              <a:ext uri="{FF2B5EF4-FFF2-40B4-BE49-F238E27FC236}">
                <a16:creationId xmlns:a16="http://schemas.microsoft.com/office/drawing/2014/main" xmlns="" id="{EACFC660-5359-4EBE-B9AB-17F79DD89A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48" r="10854" b="-1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42F4933-2ECF-4EE5-BCE4-F19E3CA609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6FAC23C-014D-4AC5-AD1B-36F7D0E7EF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181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0419CA0-BFB4-4390-AB8F-5DBFCA45D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CF4C623-16D7-4722-8EFB-A5B0E3BC07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96E9C81-ACBE-459E-A7D5-2BB824B68F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22A9C65B-AFDE-4061-9318-DAC43B1FC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en-US" dirty="0"/>
              <a:t>Jakov </a:t>
            </a:r>
            <a:r>
              <a:rPr lang="en-US" dirty="0" err="1"/>
              <a:t>Šabić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EBDCB18-ABE5-43B0-8B68-89FEDAECB8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83C65C6-7268-490D-B4A8-927D45FAB6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6133D4A5-82E5-43A0-9FF0-81B7AC16CD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Slika 4" descr="Slika na kojoj se prikazuje kutija, hrana&#10;&#10;Opis je generiran uz vrlo visoku pouzdanost">
            <a:extLst>
              <a:ext uri="{FF2B5EF4-FFF2-40B4-BE49-F238E27FC236}">
                <a16:creationId xmlns:a16="http://schemas.microsoft.com/office/drawing/2014/main" xmlns="" id="{867D4CE7-A579-4697-B45D-1232DDA20B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318" b="-4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8EC5C75-E28F-4899-9C2E-39431B82B7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46AAE0A1-60AD-4190-B85D-2DD8148369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45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0419CA0-BFB4-4390-AB8F-5DBFCA45D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CF4C623-16D7-4722-8EFB-A5B0E3BC07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96E9C81-ACBE-459E-A7D5-2BB824B68F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832A914-67CA-4593-AEAF-F7680D429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en-US" dirty="0"/>
              <a:t>Tara </a:t>
            </a:r>
            <a:r>
              <a:rPr lang="en-US" dirty="0" err="1"/>
              <a:t>Marić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EBDCB18-ABE5-43B0-8B68-89FEDAECB8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83C65C6-7268-490D-B4A8-927D45FAB6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6133D4A5-82E5-43A0-9FF0-81B7AC16CD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2D521A0E-97D3-4B95-B37D-7DE22B0B2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63" b="-4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8EC5C75-E28F-4899-9C2E-39431B82B7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46AAE0A1-60AD-4190-B85D-2DD8148369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9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0419CA0-BFB4-4390-AB8F-5DBFCA45D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CF4C623-16D7-4722-8EFB-A5B0E3BC07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96E9C81-ACBE-459E-A7D5-2BB824B68F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C6C7372F-4EA0-4A05-9F2A-12BAB8F9C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en-US" dirty="0"/>
              <a:t>Ana </a:t>
            </a:r>
            <a:r>
              <a:rPr lang="en-US" dirty="0" err="1"/>
              <a:t>Kraljiček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EBDCB18-ABE5-43B0-8B68-89FEDAECB8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83C65C6-7268-490D-B4A8-927D45FAB6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6133D4A5-82E5-43A0-9FF0-81B7AC16CD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Slika 4" descr="Slika na kojoj se prikazuje tekst&#10;&#10;Opis je generiran uz vrlo visoku pouzdanost">
            <a:extLst>
              <a:ext uri="{FF2B5EF4-FFF2-40B4-BE49-F238E27FC236}">
                <a16:creationId xmlns:a16="http://schemas.microsoft.com/office/drawing/2014/main" xmlns="" id="{4FF9BC90-2DC0-4F86-98D8-8E369AF4C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" r="-4" b="-4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8EC5C75-E28F-4899-9C2E-39431B82B7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46AAE0A1-60AD-4190-B85D-2DD8148369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2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021A4066-B261-49FE-952E-A0FE3EE75C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81B4579-E2EA-4BD7-94FF-0A0BEE135C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1958111-BC13-4D45-AB27-0C2C83F9BA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C6D63C2-4C42-4003-80ED-52E9790F6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en-US" dirty="0"/>
              <a:t>Branimir </a:t>
            </a:r>
            <a:r>
              <a:rPr lang="en-US" dirty="0" err="1"/>
              <a:t>Iličić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2188758-E18A-4CE5-9D03-F4BF5D887C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821513DD-C15F-4381-AEA6-ED9E5E218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ED2DE01-7F43-4858-85FC-27022DA78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0B6489F1-BA4C-4FC9-AAA9-DB11DB921B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22" r="1" b="12888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42F4933-2ECF-4EE5-BCE4-F19E3CA609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6FAC23C-014D-4AC5-AD1B-36F7D0E7EF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38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0419CA0-BFB4-4390-AB8F-5DBFCA45D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CF4C623-16D7-4722-8EFB-A5B0E3BC07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96E9C81-ACBE-459E-A7D5-2BB824B68F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699F5E1D-F955-45A5-8393-8FD79EE8E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en-US" dirty="0"/>
              <a:t>Dominik </a:t>
            </a:r>
            <a:r>
              <a:rPr lang="en-US" dirty="0" err="1"/>
              <a:t>Tomić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EBDCB18-ABE5-43B0-8B68-89FEDAECB8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83C65C6-7268-490D-B4A8-927D45FAB6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6133D4A5-82E5-43A0-9FF0-81B7AC16CD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8A43FAF1-50C6-4DDA-8744-90C22843A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9" r="874" b="-4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8EC5C75-E28F-4899-9C2E-39431B82B7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46AAE0A1-60AD-4190-B85D-2DD8148369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934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10419CA0-BFB4-4390-AB8F-5DBFCA45D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CF4C623-16D7-4722-8EFB-A5B0E3BC07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96E9C81-ACBE-459E-A7D5-2BB824B68F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5A10AA6E-A80B-41EB-8242-E21563253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en-US" dirty="0"/>
              <a:t>Paula </a:t>
            </a:r>
            <a:r>
              <a:rPr lang="en-US" dirty="0" err="1"/>
              <a:t>Ćosić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EBDCB18-ABE5-43B0-8B68-89FEDAECB8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483C65C6-7268-490D-B4A8-927D45FAB6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6133D4A5-82E5-43A0-9FF0-81B7AC16CD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Slika 8" descr="Slika na kojoj se prikazuje tekst&#10;&#10;Opis je generiran uz vrlo visoku pouzdanost">
            <a:extLst>
              <a:ext uri="{FF2B5EF4-FFF2-40B4-BE49-F238E27FC236}">
                <a16:creationId xmlns:a16="http://schemas.microsoft.com/office/drawing/2014/main" xmlns="" id="{F4B3EB28-3C72-4B51-A150-5019839E9F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7" r="1395" b="-4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8EC5C75-E28F-4899-9C2E-39431B82B7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46AAE0A1-60AD-4190-B85D-2DD8148369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796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10">
            <a:extLst>
              <a:ext uri="{FF2B5EF4-FFF2-40B4-BE49-F238E27FC236}">
                <a16:creationId xmlns:a16="http://schemas.microsoft.com/office/drawing/2014/main" xmlns="" id="{5BB14454-D00C-4958-BB39-F5F9F3ACD4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12">
            <a:extLst>
              <a:ext uri="{FF2B5EF4-FFF2-40B4-BE49-F238E27FC236}">
                <a16:creationId xmlns:a16="http://schemas.microsoft.com/office/drawing/2014/main" xmlns="" id="{28A657A7-C4E5-425B-98FA-BB817FF7BF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14">
            <a:extLst>
              <a:ext uri="{FF2B5EF4-FFF2-40B4-BE49-F238E27FC236}">
                <a16:creationId xmlns:a16="http://schemas.microsoft.com/office/drawing/2014/main" xmlns="" id="{A1084370-0E70-4003-9787-3490FCC20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2" name="Group 16">
            <a:extLst>
              <a:ext uri="{FF2B5EF4-FFF2-40B4-BE49-F238E27FC236}">
                <a16:creationId xmlns:a16="http://schemas.microsoft.com/office/drawing/2014/main" xmlns="" id="{2B7C66D2-22E8-4E8F-829B-050BFA7C86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F0B78D6F-1F61-4DBB-8F5A-934BB850DD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xmlns="" id="{23EA261D-1F8C-4BE5-8586-3C1CC5CE80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Slika 4" descr="Slika na kojoj se prikazuje stol, komad&#10;&#10;Opis je generiran uz vrlo visoku pouzdanost">
            <a:extLst>
              <a:ext uri="{FF2B5EF4-FFF2-40B4-BE49-F238E27FC236}">
                <a16:creationId xmlns:a16="http://schemas.microsoft.com/office/drawing/2014/main" xmlns="" id="{B3E4F114-1BE5-487C-8A35-A855DCD6A0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46" r="1768" b="1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067476B-7CAC-4BD1-84B3-AFE598809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>
            <a:normAutofit/>
          </a:bodyPr>
          <a:lstStyle/>
          <a:p>
            <a:r>
              <a:rPr lang="en-US" dirty="0"/>
              <a:t>Marko </a:t>
            </a:r>
            <a:r>
              <a:rPr lang="en-US" dirty="0" err="1"/>
              <a:t>Jakševac</a:t>
            </a:r>
          </a:p>
        </p:txBody>
      </p:sp>
      <p:pic>
        <p:nvPicPr>
          <p:cNvPr id="16" name="Picture 20">
            <a:extLst>
              <a:ext uri="{FF2B5EF4-FFF2-40B4-BE49-F238E27FC236}">
                <a16:creationId xmlns:a16="http://schemas.microsoft.com/office/drawing/2014/main" xmlns="" id="{3635D2BC-4EDA-4A3E-83BF-035608099B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22">
            <a:extLst>
              <a:ext uri="{FF2B5EF4-FFF2-40B4-BE49-F238E27FC236}">
                <a16:creationId xmlns:a16="http://schemas.microsoft.com/office/drawing/2014/main" xmlns="" id="{A3C86EB9-7FA9-42F7-B348-A7FD17436A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23621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1E45DDC70B3F4CB7D93E3D9C5BE227" ma:contentTypeVersion="7" ma:contentTypeDescription="Stvaranje novog dokumenta." ma:contentTypeScope="" ma:versionID="e30bfafaa6c702027a5f4531e39960b1">
  <xsd:schema xmlns:xsd="http://www.w3.org/2001/XMLSchema" xmlns:xs="http://www.w3.org/2001/XMLSchema" xmlns:p="http://schemas.microsoft.com/office/2006/metadata/properties" xmlns:ns2="64a39961-3285-4b83-ab38-a53665f7c43d" targetNamespace="http://schemas.microsoft.com/office/2006/metadata/properties" ma:root="true" ma:fieldsID="4167917c614ff15dfe2b85cde8bae10f" ns2:_="">
    <xsd:import namespace="64a39961-3285-4b83-ab38-a53665f7c4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39961-3285-4b83-ab38-a53665f7c4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32F2BA-1D5A-4215-A050-E4087A766B6F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4a39961-3285-4b83-ab38-a53665f7c43d"/>
    <ds:schemaRef ds:uri="http://purl.org/dc/elements/1.1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19E777A-5CC7-44CB-953E-49471E5DBD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D9A1C1-6E35-4B27-AF5C-45D048670A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a39961-3285-4b83-ab38-a53665f7c4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0</TotalTime>
  <Words>22</Words>
  <Application>Microsoft Office PowerPoint</Application>
  <PresentationFormat>Široki zaslon</PresentationFormat>
  <Paragraphs>15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Times New Roman</vt:lpstr>
      <vt:lpstr>Gallery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Ravnateljica</dc:creator>
  <cp:lastModifiedBy>Ravnateljica</cp:lastModifiedBy>
  <cp:revision>121</cp:revision>
  <dcterms:created xsi:type="dcterms:W3CDTF">2020-04-22T08:41:23Z</dcterms:created>
  <dcterms:modified xsi:type="dcterms:W3CDTF">2020-04-22T09:51:19Z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0x010100D31E45DDC70B3F4CB7D93E3D9C5BE227</vt:lpwstr>
  </property>
</Properties>
</file>